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7_EE1ACA0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7" r:id="rId2"/>
    <p:sldId id="258" r:id="rId3"/>
    <p:sldId id="308" r:id="rId4"/>
    <p:sldId id="275" r:id="rId5"/>
    <p:sldId id="309" r:id="rId6"/>
    <p:sldId id="311" r:id="rId7"/>
    <p:sldId id="303" r:id="rId8"/>
    <p:sldId id="312" r:id="rId9"/>
    <p:sldId id="313" r:id="rId10"/>
    <p:sldId id="316" r:id="rId11"/>
    <p:sldId id="310" r:id="rId12"/>
    <p:sldId id="317" r:id="rId13"/>
    <p:sldId id="314" r:id="rId14"/>
    <p:sldId id="315" r:id="rId15"/>
    <p:sldId id="318" r:id="rId16"/>
    <p:sldId id="319" r:id="rId17"/>
    <p:sldId id="322" r:id="rId18"/>
    <p:sldId id="320" r:id="rId19"/>
    <p:sldId id="321" r:id="rId20"/>
    <p:sldId id="324" r:id="rId21"/>
    <p:sldId id="323" r:id="rId22"/>
    <p:sldId id="292" r:id="rId23"/>
  </p:sldIdLst>
  <p:sldSz cx="9144000" cy="514826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6">
          <p15:clr>
            <a:srgbClr val="A4A3A4"/>
          </p15:clr>
        </p15:guide>
        <p15:guide id="2" orient="horz" pos="850">
          <p15:clr>
            <a:srgbClr val="A4A3A4"/>
          </p15:clr>
        </p15:guide>
        <p15:guide id="3" pos="204">
          <p15:clr>
            <a:srgbClr val="A4A3A4"/>
          </p15:clr>
        </p15:guide>
        <p15:guide id="4" pos="5556">
          <p15:clr>
            <a:srgbClr val="A4A3A4"/>
          </p15:clr>
        </p15:guide>
        <p15:guide id="5" pos="3878">
          <p15:clr>
            <a:srgbClr val="A4A3A4"/>
          </p15:clr>
        </p15:guide>
        <p15:guide id="6" pos="4241">
          <p15:clr>
            <a:srgbClr val="A4A3A4"/>
          </p15:clr>
        </p15:guide>
        <p15:guide id="7" pos="2109" userDrawn="1">
          <p15:clr>
            <a:srgbClr val="A4A3A4"/>
          </p15:clr>
        </p15:guide>
        <p15:guide id="8" pos="2448" userDrawn="1">
          <p15:clr>
            <a:srgbClr val="A4A3A4"/>
          </p15:clr>
        </p15:guide>
        <p15:guide id="9" pos="2880" userDrawn="1">
          <p15:clr>
            <a:srgbClr val="A4A3A4"/>
          </p15:clr>
        </p15:guide>
        <p15:guide id="10" orient="horz" pos="1622" userDrawn="1">
          <p15:clr>
            <a:srgbClr val="A4A3A4"/>
          </p15:clr>
        </p15:guide>
        <p15:guide id="11" orient="horz" pos="624" userDrawn="1">
          <p15:clr>
            <a:srgbClr val="A4A3A4"/>
          </p15:clr>
        </p15:guide>
        <p15:guide id="12" orient="horz" pos="170" userDrawn="1">
          <p15:clr>
            <a:srgbClr val="A4A3A4"/>
          </p15:clr>
        </p15:guide>
        <p15:guide id="13" orient="horz" pos="2030" userDrawn="1">
          <p15:clr>
            <a:srgbClr val="A4A3A4"/>
          </p15:clr>
        </p15:guide>
        <p15:guide id="14" pos="5375" userDrawn="1">
          <p15:clr>
            <a:srgbClr val="A4A3A4"/>
          </p15:clr>
        </p15:guide>
        <p15:guide id="15" orient="horz" pos="2991" userDrawn="1">
          <p15:clr>
            <a:srgbClr val="A4A3A4"/>
          </p15:clr>
        </p15:guide>
        <p15:guide id="16" orient="horz" pos="3132" userDrawn="1">
          <p15:clr>
            <a:srgbClr val="A4A3A4"/>
          </p15:clr>
        </p15:guide>
        <p15:guide id="17" orient="horz" pos="298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7C9AAA-B446-447B-6A78-2B5B8F46EEE4}" name="FELTER Jules" initials="FJ" userId="S::alss-sio-sisr21-fju@ccicampus.fr::0fb6e3b0-ab75-4696-a72a-020fe5fbae8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rnaud ADAM" initials="AA" lastIdx="1" clrIdx="0">
    <p:extLst>
      <p:ext uri="{19B8F6BF-5375-455C-9EA6-DF929625EA0E}">
        <p15:presenceInfo xmlns:p15="http://schemas.microsoft.com/office/powerpoint/2012/main" userId="S-1-5-21-381901579-1305514167-1347350269-1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6283" autoAdjust="0"/>
  </p:normalViewPr>
  <p:slideViewPr>
    <p:cSldViewPr showGuides="1">
      <p:cViewPr varScale="1">
        <p:scale>
          <a:sx n="142" d="100"/>
          <a:sy n="142" d="100"/>
        </p:scale>
        <p:origin x="1044" y="114"/>
      </p:cViewPr>
      <p:guideLst>
        <p:guide orient="horz" pos="2846"/>
        <p:guide orient="horz" pos="850"/>
        <p:guide pos="204"/>
        <p:guide pos="5556"/>
        <p:guide pos="3878"/>
        <p:guide pos="4241"/>
        <p:guide pos="2109"/>
        <p:guide pos="2448"/>
        <p:guide pos="2880"/>
        <p:guide orient="horz" pos="1622"/>
        <p:guide orient="horz" pos="624"/>
        <p:guide orient="horz" pos="170"/>
        <p:guide orient="horz" pos="2030"/>
        <p:guide pos="5375"/>
        <p:guide orient="horz" pos="2991"/>
        <p:guide orient="horz" pos="3132"/>
        <p:guide orient="horz" pos="298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37_EE1ACA09.xml><?xml version="1.0" encoding="utf-8"?>
<p188:cmLst xmlns:a="http://schemas.openxmlformats.org/drawingml/2006/main" xmlns:r="http://schemas.openxmlformats.org/officeDocument/2006/relationships" xmlns:p188="http://schemas.microsoft.com/office/powerpoint/2018/8/main">
  <p188:cm id="{6084FAC8-C310-401F-9850-15279ACBA9E1}" authorId="{8D7C9AAA-B446-447B-6A78-2B5B8F46EEE4}" created="2023-06-04T11:03:48.249">
    <pc:sldMkLst xmlns:pc="http://schemas.microsoft.com/office/powerpoint/2013/main/command">
      <pc:docMk/>
      <pc:sldMk cId="3994733065" sldId="311"/>
    </pc:sldMkLst>
    <p188:txBody>
      <a:bodyPr/>
      <a:lstStyle/>
      <a:p>
        <a:r>
          <a:rPr lang="fr-FR"/>
          <a:t>Hager Group est une entreprise leader dans le domaine des solutions électriques et des systèmes de gestion de l'énergie. Basée à Obernai, en France, Hager Group est reconnue internationalement pour son expertise dans la conception et la fabrication de produits nouveaux pour les installations électriques résidentielles et industrielles.
Fondée en 1955, Hager Group s'est développée pour devenir un acteur majeur de l'industrie électrique, avec des filiales et des partenaires dans plus de 120 pays à travers le monde. L'entreprise propose une large gamme de produits, y compris des tableaux électriques, des interrupteurs, des prises, des systèmes de domotique et de gestion de l'énergie, ainsi que des solutions de recharge pour les véhicules électriques.
Hager Group est devenue un partenaire privilégié pour les professionnels de l'électricité, les installateurs, les concepteurs et les utilisateurs finaux.</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50395-3941-4FE4-A2D1-5CB32E5A25EA}" type="datetimeFigureOut">
              <a:rPr lang="de-DE" smtClean="0"/>
              <a:t>04.06.2023</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E818A0-EEF8-4417-AF6E-8688F76457A1}" type="slidenum">
              <a:rPr lang="de-DE" smtClean="0"/>
              <a:t>‹N°›</a:t>
            </a:fld>
            <a:endParaRPr lang="de-DE"/>
          </a:p>
        </p:txBody>
      </p:sp>
    </p:spTree>
    <p:extLst>
      <p:ext uri="{BB962C8B-B14F-4D97-AF65-F5344CB8AC3E}">
        <p14:creationId xmlns:p14="http://schemas.microsoft.com/office/powerpoint/2010/main" val="2037846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BA2E2C-BF6F-4C41-B9D1-0D6D24AA65D9}" type="datetimeFigureOut">
              <a:rPr lang="de-DE" smtClean="0"/>
              <a:t>04.06.2023</a:t>
            </a:fld>
            <a:endParaRPr lang="de-DE"/>
          </a:p>
        </p:txBody>
      </p:sp>
      <p:sp>
        <p:nvSpPr>
          <p:cNvPr id="4" name="Folienbildplatzhalt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68660" y="4343400"/>
            <a:ext cx="6120680" cy="41148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4D11AD-E8B9-4327-B228-86A5454426DD}" type="slidenum">
              <a:rPr lang="de-DE" smtClean="0"/>
              <a:t>‹N°›</a:t>
            </a:fld>
            <a:endParaRPr lang="de-DE"/>
          </a:p>
        </p:txBody>
      </p:sp>
    </p:spTree>
    <p:extLst>
      <p:ext uri="{BB962C8B-B14F-4D97-AF65-F5344CB8AC3E}">
        <p14:creationId xmlns:p14="http://schemas.microsoft.com/office/powerpoint/2010/main" val="159733887"/>
      </p:ext>
    </p:extLst>
  </p:cSld>
  <p:clrMap bg1="lt1" tx1="dk1" bg2="lt2" tx2="dk2" accent1="accent1" accent2="accent2" accent3="accent3" accent4="accent4" accent5="accent5" accent6="accent6" hlink="hlink" folHlink="folHlink"/>
  <p:notesStyle>
    <a:lvl1pPr marL="177800" indent="-177800" algn="l" defTabSz="914400" rtl="0" eaLnBrk="1" latinLnBrk="0" hangingPunct="1">
      <a:buFont typeface="Wingdings" panose="05000000000000000000" pitchFamily="2" charset="2"/>
      <a:buChar char="§"/>
      <a:defRPr sz="1000" kern="1200">
        <a:solidFill>
          <a:schemeClr val="tx1"/>
        </a:solidFill>
        <a:latin typeface="+mn-lt"/>
        <a:ea typeface="+mn-ea"/>
        <a:cs typeface="+mn-cs"/>
      </a:defRPr>
    </a:lvl1pPr>
    <a:lvl2pPr marL="357188" indent="-179388" algn="l" defTabSz="914400" rtl="0" eaLnBrk="1" latinLnBrk="0" hangingPunct="1">
      <a:buFont typeface="Symbol" panose="05050102010706020507" pitchFamily="18" charset="2"/>
      <a:buChar char="-"/>
      <a:defRPr sz="1000" kern="1200">
        <a:solidFill>
          <a:schemeClr val="tx1"/>
        </a:solidFill>
        <a:latin typeface="+mn-lt"/>
        <a:ea typeface="+mn-ea"/>
        <a:cs typeface="+mn-cs"/>
      </a:defRPr>
    </a:lvl2pPr>
    <a:lvl3pPr marL="534988" indent="-177800" algn="l" defTabSz="914400" rtl="0" eaLnBrk="1" latinLnBrk="0" hangingPunct="1">
      <a:buFont typeface="Wingdings" panose="05000000000000000000" pitchFamily="2" charset="2"/>
      <a:buChar char="§"/>
      <a:defRPr sz="1000" kern="1200">
        <a:solidFill>
          <a:schemeClr val="tx1"/>
        </a:solidFill>
        <a:latin typeface="+mn-lt"/>
        <a:ea typeface="+mn-ea"/>
        <a:cs typeface="+mn-cs"/>
      </a:defRPr>
    </a:lvl3pPr>
    <a:lvl4pPr marL="720725" indent="-185738" algn="l" defTabSz="914400" rtl="0" eaLnBrk="1" latinLnBrk="0" hangingPunct="1">
      <a:buFont typeface="Wingdings" panose="05000000000000000000" pitchFamily="2" charset="2"/>
      <a:buChar char="§"/>
      <a:defRPr sz="1000" kern="1200">
        <a:solidFill>
          <a:schemeClr val="tx1"/>
        </a:solidFill>
        <a:latin typeface="+mn-lt"/>
        <a:ea typeface="+mn-ea"/>
        <a:cs typeface="+mn-cs"/>
      </a:defRPr>
    </a:lvl4pPr>
    <a:lvl5pPr marL="898525" indent="-177800" algn="l" defTabSz="914400" rtl="0" eaLnBrk="1" latinLnBrk="0" hangingPunct="1">
      <a:buFont typeface="Wingdings" panose="05000000000000000000" pitchFamily="2" charset="2"/>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84D11AD-E8B9-4327-B228-86A5454426DD}" type="slidenum">
              <a:rPr lang="de-DE" smtClean="0"/>
              <a:t>2</a:t>
            </a:fld>
            <a:endParaRPr lang="de-DE"/>
          </a:p>
        </p:txBody>
      </p:sp>
    </p:spTree>
    <p:extLst>
      <p:ext uri="{BB962C8B-B14F-4D97-AF65-F5344CB8AC3E}">
        <p14:creationId xmlns:p14="http://schemas.microsoft.com/office/powerpoint/2010/main" val="94249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dirty="0">
                <a:effectLst/>
                <a:latin typeface="Segoe UI" panose="020B0502040204020203" pitchFamily="34" charset="0"/>
              </a:rPr>
              <a:t>Hager Group est une entreprise leader dans le domaine des solutions électriques et des systèmes de gestion de l'énergie. Basée à Obernai, en France, Hager Group est reconnue internationalement pour son expertise dans la conception et la fabrication de produits nouveaux pour les installations électriques résidentielles et industrielles.</a:t>
            </a:r>
            <a:br>
              <a:rPr lang="fr-FR" sz="1400" dirty="0">
                <a:effectLst/>
                <a:latin typeface="Segoe UI" panose="020B0502040204020203" pitchFamily="34" charset="0"/>
              </a:rPr>
            </a:br>
            <a:br>
              <a:rPr lang="fr-FR" sz="1400" dirty="0">
                <a:effectLst/>
                <a:latin typeface="Segoe UI" panose="020B0502040204020203" pitchFamily="34" charset="0"/>
              </a:rPr>
            </a:br>
            <a:r>
              <a:rPr lang="fr-FR" sz="1400" dirty="0">
                <a:effectLst/>
                <a:latin typeface="Segoe UI" panose="020B0502040204020203" pitchFamily="34" charset="0"/>
              </a:rPr>
              <a:t>Fondée en 1955, Hager Group s'est développée pour devenir un acteur majeur de l'industrie électrique, avec des filiales et des partenaires dans plus de 120 pays à travers le monde. L'entreprise propose une large gamme de produits, y compris des tableaux électriques, des interrupteurs, des prises, des systèmes de domotique et de gestion de l'énergie, ainsi que des solutions de recharge pour les véhicules électriques.</a:t>
            </a:r>
            <a:br>
              <a:rPr lang="fr-FR" sz="1400" dirty="0">
                <a:effectLst/>
                <a:latin typeface="Segoe UI" panose="020B0502040204020203" pitchFamily="34" charset="0"/>
              </a:rPr>
            </a:br>
            <a:r>
              <a:rPr lang="fr-FR" sz="1400" dirty="0">
                <a:effectLst/>
                <a:latin typeface="Segoe UI" panose="020B0502040204020203" pitchFamily="34" charset="0"/>
              </a:rPr>
              <a:t>Hager Group est devenue un partenaire privilégié pour les professionnels de l'électricité, les installateurs, les concepteurs et les utilisateurs finaux.</a:t>
            </a:r>
            <a:endParaRPr lang="fr-FR" sz="1400" dirty="0">
              <a:effectLst/>
              <a:latin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6</a:t>
            </a:fld>
            <a:endParaRPr lang="de-DE"/>
          </a:p>
        </p:txBody>
      </p:sp>
    </p:spTree>
    <p:extLst>
      <p:ext uri="{BB962C8B-B14F-4D97-AF65-F5344CB8AC3E}">
        <p14:creationId xmlns:p14="http://schemas.microsoft.com/office/powerpoint/2010/main" val="331993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7</a:t>
            </a:fld>
            <a:endParaRPr lang="de-DE"/>
          </a:p>
        </p:txBody>
      </p:sp>
    </p:spTree>
    <p:extLst>
      <p:ext uri="{BB962C8B-B14F-4D97-AF65-F5344CB8AC3E}">
        <p14:creationId xmlns:p14="http://schemas.microsoft.com/office/powerpoint/2010/main" val="179367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8</a:t>
            </a:fld>
            <a:endParaRPr lang="de-DE"/>
          </a:p>
        </p:txBody>
      </p:sp>
    </p:spTree>
    <p:extLst>
      <p:ext uri="{BB962C8B-B14F-4D97-AF65-F5344CB8AC3E}">
        <p14:creationId xmlns:p14="http://schemas.microsoft.com/office/powerpoint/2010/main" val="324314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9</a:t>
            </a:fld>
            <a:endParaRPr lang="de-DE"/>
          </a:p>
        </p:txBody>
      </p:sp>
    </p:spTree>
    <p:extLst>
      <p:ext uri="{BB962C8B-B14F-4D97-AF65-F5344CB8AC3E}">
        <p14:creationId xmlns:p14="http://schemas.microsoft.com/office/powerpoint/2010/main" val="216544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11</a:t>
            </a:fld>
            <a:endParaRPr lang="de-DE"/>
          </a:p>
        </p:txBody>
      </p:sp>
    </p:spTree>
    <p:extLst>
      <p:ext uri="{BB962C8B-B14F-4D97-AF65-F5344CB8AC3E}">
        <p14:creationId xmlns:p14="http://schemas.microsoft.com/office/powerpoint/2010/main" val="360578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13</a:t>
            </a:fld>
            <a:endParaRPr lang="de-DE"/>
          </a:p>
        </p:txBody>
      </p:sp>
    </p:spTree>
    <p:extLst>
      <p:ext uri="{BB962C8B-B14F-4D97-AF65-F5344CB8AC3E}">
        <p14:creationId xmlns:p14="http://schemas.microsoft.com/office/powerpoint/2010/main" val="1131657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ITBOX sont un des projets majeurs de mon équipes, il s’agit d’une boite dans laquelle ont va retrouver un switch, un Firewall et un pc (modèle NUC de chez Intel). Qui va permettre dans un premier temps une meilleur sécurité des lignes de productions avec les règles misent en place par le Firewall, mais aussi un accès à distance VPN pour les interventions sur les pc de productions qui sont sur la ligne ainsi que pour des interventions de fournisseurs ou de prestataires.</a:t>
            </a:r>
          </a:p>
          <a:p>
            <a:endParaRPr lang="fr-FR" dirty="0"/>
          </a:p>
          <a:p>
            <a:pPr marL="0" indent="0">
              <a:buNone/>
            </a:pPr>
            <a:endParaRPr lang="fr-FR" dirty="0"/>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16</a:t>
            </a:fld>
            <a:endParaRPr lang="de-DE"/>
          </a:p>
        </p:txBody>
      </p:sp>
    </p:spTree>
    <p:extLst>
      <p:ext uri="{BB962C8B-B14F-4D97-AF65-F5344CB8AC3E}">
        <p14:creationId xmlns:p14="http://schemas.microsoft.com/office/powerpoint/2010/main" val="174557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84D11AD-E8B9-4327-B228-86A5454426DD}" type="slidenum">
              <a:rPr lang="de-DE" smtClean="0"/>
              <a:t>22</a:t>
            </a:fld>
            <a:endParaRPr lang="de-DE"/>
          </a:p>
        </p:txBody>
      </p:sp>
    </p:spTree>
    <p:extLst>
      <p:ext uri="{BB962C8B-B14F-4D97-AF65-F5344CB8AC3E}">
        <p14:creationId xmlns:p14="http://schemas.microsoft.com/office/powerpoint/2010/main" val="420833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hyperlink" Target="https://www.youtube.com/hagergroup" TargetMode="External"/><Relationship Id="rId3" Type="http://schemas.openxmlformats.org/officeDocument/2006/relationships/hyperlink" Target="https://twitter.com/hagergroup" TargetMode="External"/><Relationship Id="rId7" Type="http://schemas.openxmlformats.org/officeDocument/2006/relationships/hyperlink" Target="https://plus.google.com/u/0/+hagergroup" TargetMode="External"/><Relationship Id="rId12" Type="http://schemas.openxmlformats.org/officeDocument/2006/relationships/image" Target="../media/image7.emf"/><Relationship Id="rId2" Type="http://schemas.openxmlformats.org/officeDocument/2006/relationships/image" Target="../media/image2.emf"/><Relationship Id="rId16" Type="http://schemas.openxmlformats.org/officeDocument/2006/relationships/image" Target="../media/image9.emf"/><Relationship Id="rId1" Type="http://schemas.openxmlformats.org/officeDocument/2006/relationships/slideMaster" Target="../slideMasters/slideMaster1.xml"/><Relationship Id="rId6" Type="http://schemas.openxmlformats.org/officeDocument/2006/relationships/image" Target="../media/image4.emf"/><Relationship Id="rId11" Type="http://schemas.openxmlformats.org/officeDocument/2006/relationships/hyperlink" Target="https://de.pinterest.com/hagergroup/" TargetMode="External"/><Relationship Id="rId5" Type="http://schemas.openxmlformats.org/officeDocument/2006/relationships/hyperlink" Target="https://www.facebook.com/hagergroup" TargetMode="External"/><Relationship Id="rId15" Type="http://schemas.openxmlformats.org/officeDocument/2006/relationships/hyperlink" Target="https://www.instagram.com/hagergroup/" TargetMode="External"/><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hyperlink" Target="https://www.linkedin.com/company/hagergroup" TargetMode="External"/><Relationship Id="rId1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7975" y="227521"/>
            <a:ext cx="5832475" cy="402394"/>
          </a:xfrm>
        </p:spPr>
        <p:txBody>
          <a:bodyPr/>
          <a:lstStyle/>
          <a:p>
            <a:r>
              <a:rPr lang="fr-FR" noProof="0"/>
              <a:t>Titre, Arial 25pt</a:t>
            </a:r>
            <a:endParaRPr lang="fr-FR" noProof="0" dirty="0"/>
          </a:p>
        </p:txBody>
      </p:sp>
      <p:sp>
        <p:nvSpPr>
          <p:cNvPr id="3" name="Inhaltsplatzhalter 2"/>
          <p:cNvSpPr>
            <a:spLocks noGrp="1"/>
          </p:cNvSpPr>
          <p:nvPr>
            <p:ph idx="1" hasCustomPrompt="1"/>
          </p:nvPr>
        </p:nvSpPr>
        <p:spPr/>
        <p:txBody>
          <a:bodyPr/>
          <a:lstStyle>
            <a:lvl1pPr>
              <a:defRPr sz="1600"/>
            </a:lvl1pPr>
          </a:lstStyle>
          <a:p>
            <a:pPr lvl="0"/>
            <a:r>
              <a:rPr lang="fr-FR" noProof="0"/>
              <a:t>Texte, Niveau 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7" name="Fußzeilenplatzhalter 6"/>
          <p:cNvSpPr>
            <a:spLocks noGrp="1"/>
          </p:cNvSpPr>
          <p:nvPr>
            <p:ph type="ftr" sz="quarter" idx="10"/>
          </p:nvPr>
        </p:nvSpPr>
        <p:spPr/>
        <p:txBody>
          <a:bodyPr/>
          <a:lstStyle/>
          <a:p>
            <a:r>
              <a:rPr lang="fr-FR"/>
              <a:t>Titre, Présentation, Auteur, Département, Date</a:t>
            </a:r>
            <a:endParaRPr lang="fr-FR" dirty="0"/>
          </a:p>
        </p:txBody>
      </p:sp>
      <p:sp>
        <p:nvSpPr>
          <p:cNvPr id="8" name="Foliennummernplatzhalter 7"/>
          <p:cNvSpPr>
            <a:spLocks noGrp="1"/>
          </p:cNvSpPr>
          <p:nvPr>
            <p:ph type="sldNum" sz="quarter" idx="11"/>
          </p:nvPr>
        </p:nvSpPr>
        <p:spPr/>
        <p:txBody>
          <a:bodyPr/>
          <a:lstStyle/>
          <a:p>
            <a:fld id="{F1143767-F74A-4D98-9A19-C8176FE10842}" type="slidenum">
              <a:rPr lang="fr-FR" smtClean="0"/>
              <a:pPr/>
              <a:t>‹N°›</a:t>
            </a:fld>
            <a:endParaRPr lang="fr-FR" dirty="0"/>
          </a:p>
        </p:txBody>
      </p:sp>
      <p:sp>
        <p:nvSpPr>
          <p:cNvPr id="6" name="Espace réservé du texte 4"/>
          <p:cNvSpPr>
            <a:spLocks noGrp="1"/>
          </p:cNvSpPr>
          <p:nvPr>
            <p:ph type="body" sz="quarter" idx="12"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endParaRPr lang="fr-FR" noProof="0" dirty="0"/>
          </a:p>
        </p:txBody>
      </p:sp>
    </p:spTree>
    <p:extLst>
      <p:ext uri="{BB962C8B-B14F-4D97-AF65-F5344CB8AC3E}">
        <p14:creationId xmlns:p14="http://schemas.microsoft.com/office/powerpoint/2010/main" val="67291392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magent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4921" y="1310400"/>
            <a:ext cx="4932362" cy="1914525"/>
          </a:xfrm>
        </p:spPr>
        <p:txBody>
          <a:bodyPr bIns="0" anchor="t" anchorCtr="0"/>
          <a:lstStyle>
            <a:lvl1pPr>
              <a:lnSpc>
                <a:spcPct val="85000"/>
              </a:lnSpc>
              <a:defRPr sz="4800">
                <a:solidFill>
                  <a:schemeClr val="bg1"/>
                </a:solidFill>
              </a:defRPr>
            </a:lvl1pPr>
          </a:lstStyle>
          <a:p>
            <a:r>
              <a:rPr lang="fr-FR" noProof="0"/>
              <a:t>Titre du </a:t>
            </a:r>
            <a:br>
              <a:rPr lang="fr-FR" noProof="0"/>
            </a:br>
            <a:r>
              <a:rPr lang="fr-FR" noProof="0"/>
              <a:t>Chapitre </a:t>
            </a:r>
            <a:endParaRPr lang="fr-FR" noProof="0"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7"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accent3"/>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4073933728"/>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44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orange">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4800" y="1310400"/>
            <a:ext cx="4932362" cy="1914525"/>
          </a:xfrm>
        </p:spPr>
        <p:txBody>
          <a:bodyPr bIns="0" anchor="t" anchorCtr="0"/>
          <a:lstStyle>
            <a:lvl1pPr>
              <a:lnSpc>
                <a:spcPct val="85000"/>
              </a:lnSpc>
              <a:defRPr sz="4800">
                <a:solidFill>
                  <a:schemeClr val="bg1"/>
                </a:solidFill>
              </a:defRPr>
            </a:lvl1pPr>
          </a:lstStyle>
          <a:p>
            <a:r>
              <a:rPr lang="fr-FR" noProof="0"/>
              <a:t>Titre du </a:t>
            </a:r>
            <a:br>
              <a:rPr lang="fr-FR" noProof="0"/>
            </a:br>
            <a:r>
              <a:rPr lang="fr-FR" noProof="0"/>
              <a:t>Chapitre </a:t>
            </a:r>
            <a:endParaRPr lang="fr-FR" noProof="0"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6"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accent2"/>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431599619"/>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44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jaune">
    <p:bg>
      <p:bgPr>
        <a:solidFill>
          <a:schemeClr val="accent5"/>
        </a:solidFill>
        <a:effectLst/>
      </p:bgPr>
    </p:bg>
    <p:spTree>
      <p:nvGrpSpPr>
        <p:cNvPr id="1" name=""/>
        <p:cNvGrpSpPr/>
        <p:nvPr/>
      </p:nvGrpSpPr>
      <p:grpSpPr>
        <a:xfrm>
          <a:off x="0" y="0"/>
          <a:ext cx="0" cy="0"/>
          <a:chOff x="0" y="0"/>
          <a:chExt cx="0" cy="0"/>
        </a:xfrm>
      </p:grpSpPr>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8" name="Titel 1"/>
          <p:cNvSpPr>
            <a:spLocks noGrp="1"/>
          </p:cNvSpPr>
          <p:nvPr>
            <p:ph type="ctrTitle" hasCustomPrompt="1"/>
          </p:nvPr>
        </p:nvSpPr>
        <p:spPr>
          <a:xfrm>
            <a:off x="3844800" y="1310400"/>
            <a:ext cx="4932362" cy="1914525"/>
          </a:xfrm>
        </p:spPr>
        <p:txBody>
          <a:bodyPr bIns="0" anchor="t" anchorCtr="0"/>
          <a:lstStyle>
            <a:lvl1pPr>
              <a:lnSpc>
                <a:spcPct val="85000"/>
              </a:lnSpc>
              <a:defRPr sz="4800">
                <a:solidFill>
                  <a:schemeClr val="bg1"/>
                </a:solidFill>
              </a:defRPr>
            </a:lvl1pPr>
          </a:lstStyle>
          <a:p>
            <a:r>
              <a:rPr lang="fr-FR" noProof="0"/>
              <a:t>Titre du </a:t>
            </a:r>
            <a:br>
              <a:rPr lang="fr-FR" noProof="0"/>
            </a:br>
            <a:r>
              <a:rPr lang="fr-FR" noProof="0"/>
              <a:t>Chapitre </a:t>
            </a:r>
            <a:endParaRPr lang="fr-FR" noProof="0" dirty="0"/>
          </a:p>
        </p:txBody>
      </p:sp>
      <p:sp>
        <p:nvSpPr>
          <p:cNvPr id="6"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accent3"/>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4181052508"/>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4" name="Textplatzhalter 3"/>
          <p:cNvSpPr>
            <a:spLocks noGrp="1"/>
          </p:cNvSpPr>
          <p:nvPr>
            <p:ph type="body" sz="quarter" idx="12" hasCustomPrompt="1"/>
          </p:nvPr>
        </p:nvSpPr>
        <p:spPr>
          <a:xfrm>
            <a:off x="292422" y="947315"/>
            <a:ext cx="8496300" cy="2340608"/>
          </a:xfrm>
        </p:spPr>
        <p:txBody>
          <a:bodyPr tIns="0" bIns="0"/>
          <a:lstStyle>
            <a:lvl1pPr marL="0" indent="0">
              <a:lnSpc>
                <a:spcPct val="85000"/>
              </a:lnSpc>
              <a:spcAft>
                <a:spcPts val="0"/>
              </a:spcAft>
              <a:buNone/>
              <a:defRPr sz="4800" b="1"/>
            </a:lvl1pPr>
          </a:lstStyle>
          <a:p>
            <a:pPr lvl="0"/>
            <a:r>
              <a:rPr lang="fr-FR" noProof="0"/>
              <a:t>Citation</a:t>
            </a:r>
            <a:endParaRPr lang="fr-FR" noProof="0" dirty="0"/>
          </a:p>
        </p:txBody>
      </p:sp>
      <p:sp>
        <p:nvSpPr>
          <p:cNvPr id="8" name="Fußzeilenplatzhalter 4"/>
          <p:cNvSpPr>
            <a:spLocks noGrp="1"/>
          </p:cNvSpPr>
          <p:nvPr>
            <p:ph type="ftr" sz="quarter" idx="3"/>
          </p:nvPr>
        </p:nvSpPr>
        <p:spPr>
          <a:xfrm>
            <a:off x="4572000" y="4815904"/>
            <a:ext cx="3960440" cy="216023"/>
          </a:xfrm>
          <a:prstGeom prst="rect">
            <a:avLst/>
          </a:prstGeom>
        </p:spPr>
        <p:txBody>
          <a:bodyPr vert="horz" lIns="0" tIns="0" rIns="0" bIns="0" rtlCol="0" anchor="ctr"/>
          <a:lstStyle>
            <a:lvl1pPr algn="r">
              <a:defRPr sz="800">
                <a:solidFill>
                  <a:schemeClr val="bg2"/>
                </a:solidFill>
              </a:defRPr>
            </a:lvl1pPr>
          </a:lstStyle>
          <a:p>
            <a:r>
              <a:rPr lang="fr-FR"/>
              <a:t>Titre, Présentation, Auteur, Département, Date</a:t>
            </a:r>
            <a:endParaRPr lang="fr-FR" dirty="0"/>
          </a:p>
        </p:txBody>
      </p:sp>
      <p:sp>
        <p:nvSpPr>
          <p:cNvPr id="9" name="Foliennummernplatzhalter 5"/>
          <p:cNvSpPr>
            <a:spLocks noGrp="1"/>
          </p:cNvSpPr>
          <p:nvPr>
            <p:ph type="sldNum" sz="quarter" idx="4"/>
          </p:nvPr>
        </p:nvSpPr>
        <p:spPr>
          <a:xfrm>
            <a:off x="8532440" y="4815904"/>
            <a:ext cx="287710" cy="216024"/>
          </a:xfrm>
          <a:prstGeom prst="rect">
            <a:avLst/>
          </a:prstGeom>
        </p:spPr>
        <p:txBody>
          <a:bodyPr vert="horz" lIns="0" tIns="0" rIns="0" bIns="0" rtlCol="0" anchor="ctr"/>
          <a:lstStyle>
            <a:lvl1pPr algn="r">
              <a:defRPr sz="800" b="1">
                <a:solidFill>
                  <a:schemeClr val="tx1"/>
                </a:solidFill>
              </a:defRPr>
            </a:lvl1pPr>
          </a:lstStyle>
          <a:p>
            <a:fld id="{F1143767-F74A-4D98-9A19-C8176FE10842}" type="slidenum">
              <a:rPr lang="fr-FR" smtClean="0"/>
              <a:pPr/>
              <a:t>‹N°›</a:t>
            </a:fld>
            <a:endParaRPr lang="fr-FR" dirty="0"/>
          </a:p>
        </p:txBody>
      </p:sp>
    </p:spTree>
    <p:extLst>
      <p:ext uri="{BB962C8B-B14F-4D97-AF65-F5344CB8AC3E}">
        <p14:creationId xmlns:p14="http://schemas.microsoft.com/office/powerpoint/2010/main" val="32402627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e et image 01 ">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5039999" y="1349375"/>
            <a:ext cx="3780151" cy="3168650"/>
          </a:xfrm>
        </p:spPr>
        <p:txBody>
          <a:bodyPr/>
          <a:lstStyle>
            <a:lvl1pPr>
              <a:defRPr sz="1600"/>
            </a:lvl1p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p>
        </p:txBody>
      </p:sp>
      <p:sp>
        <p:nvSpPr>
          <p:cNvPr id="9" name="Bildplatzhalter 8"/>
          <p:cNvSpPr>
            <a:spLocks noGrp="1" noChangeAspect="1"/>
          </p:cNvSpPr>
          <p:nvPr>
            <p:ph type="pic" sz="quarter" idx="13"/>
          </p:nvPr>
        </p:nvSpPr>
        <p:spPr>
          <a:xfrm>
            <a:off x="323850" y="1349996"/>
            <a:ext cx="4248000" cy="3168029"/>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8" name="Titel 1"/>
          <p:cNvSpPr>
            <a:spLocks noGrp="1"/>
          </p:cNvSpPr>
          <p:nvPr>
            <p:ph type="title" hasCustomPrompt="1"/>
          </p:nvPr>
        </p:nvSpPr>
        <p:spPr>
          <a:xfrm>
            <a:off x="307975" y="227521"/>
            <a:ext cx="5832475" cy="402394"/>
          </a:xfrm>
        </p:spPr>
        <p:txBody>
          <a:bodyPr/>
          <a:lstStyle/>
          <a:p>
            <a:r>
              <a:rPr lang="fr-FR" noProof="0"/>
              <a:t>Titre, Arial 25pt</a:t>
            </a:r>
          </a:p>
        </p:txBody>
      </p:sp>
      <p:sp>
        <p:nvSpPr>
          <p:cNvPr id="10" name="Espace réservé du texte 4"/>
          <p:cNvSpPr>
            <a:spLocks noGrp="1"/>
          </p:cNvSpPr>
          <p:nvPr>
            <p:ph type="body" sz="quarter" idx="14"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
        <p:nvSpPr>
          <p:cNvPr id="11" name="Textplatzhalter 4"/>
          <p:cNvSpPr>
            <a:spLocks noGrp="1"/>
          </p:cNvSpPr>
          <p:nvPr>
            <p:ph type="body" sz="quarter" idx="15" hasCustomPrompt="1"/>
          </p:nvPr>
        </p:nvSpPr>
        <p:spPr>
          <a:xfrm>
            <a:off x="323850" y="4607248"/>
            <a:ext cx="4248150" cy="126678"/>
          </a:xfrm>
        </p:spPr>
        <p:txBody>
          <a:bodyPr/>
          <a:lstStyle>
            <a:lvl1pPr marL="0" indent="0">
              <a:lnSpc>
                <a:spcPct val="100000"/>
              </a:lnSpc>
              <a:buNone/>
              <a:defRPr sz="1000"/>
            </a:lvl1pPr>
          </a:lstStyle>
          <a:p>
            <a:pPr lvl="0"/>
            <a:r>
              <a:rPr lang="fr-FR" noProof="0"/>
              <a:t>Légende</a:t>
            </a:r>
          </a:p>
        </p:txBody>
      </p:sp>
    </p:spTree>
    <p:extLst>
      <p:ext uri="{BB962C8B-B14F-4D97-AF65-F5344CB8AC3E}">
        <p14:creationId xmlns:p14="http://schemas.microsoft.com/office/powerpoint/2010/main" val="12083839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e et image 03">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4175956" y="1349375"/>
            <a:ext cx="4644194" cy="3168650"/>
          </a:xfrm>
        </p:spPr>
        <p:txBody>
          <a:body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p>
        </p:txBody>
      </p:sp>
      <p:sp>
        <p:nvSpPr>
          <p:cNvPr id="9" name="Bildplatzhalter 8"/>
          <p:cNvSpPr>
            <a:spLocks noGrp="1"/>
          </p:cNvSpPr>
          <p:nvPr>
            <p:ph type="pic" sz="quarter" idx="13"/>
          </p:nvPr>
        </p:nvSpPr>
        <p:spPr>
          <a:xfrm>
            <a:off x="323850" y="1341453"/>
            <a:ext cx="3564000" cy="3168000"/>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8" name="Titel 1"/>
          <p:cNvSpPr>
            <a:spLocks noGrp="1"/>
          </p:cNvSpPr>
          <p:nvPr>
            <p:ph type="title" hasCustomPrompt="1"/>
          </p:nvPr>
        </p:nvSpPr>
        <p:spPr>
          <a:xfrm>
            <a:off x="307975" y="227521"/>
            <a:ext cx="5832475" cy="402394"/>
          </a:xfrm>
        </p:spPr>
        <p:txBody>
          <a:bodyPr/>
          <a:lstStyle/>
          <a:p>
            <a:r>
              <a:rPr lang="fr-FR" noProof="0"/>
              <a:t>Titre, Arial 25pt</a:t>
            </a:r>
          </a:p>
        </p:txBody>
      </p:sp>
      <p:sp>
        <p:nvSpPr>
          <p:cNvPr id="10" name="Espace réservé du texte 4"/>
          <p:cNvSpPr>
            <a:spLocks noGrp="1"/>
          </p:cNvSpPr>
          <p:nvPr>
            <p:ph type="body" sz="quarter" idx="14"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Tree>
    <p:extLst>
      <p:ext uri="{BB962C8B-B14F-4D97-AF65-F5344CB8AC3E}">
        <p14:creationId xmlns:p14="http://schemas.microsoft.com/office/powerpoint/2010/main" val="11812129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e et image 04">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2411760" y="1349375"/>
            <a:ext cx="1980000" cy="3384550"/>
          </a:xfrm>
        </p:spPr>
        <p:txBody>
          <a:bodyPr tIns="18000" bIns="0"/>
          <a:lstStyle>
            <a:lvl1pPr marL="0" indent="0">
              <a:lnSpc>
                <a:spcPct val="100000"/>
              </a:lnSpc>
              <a:spcAft>
                <a:spcPts val="300"/>
              </a:spcAft>
              <a:buNone/>
              <a:defRPr sz="1200" b="1"/>
            </a:lvl1pPr>
            <a:lvl2pPr marL="0" indent="0">
              <a:lnSpc>
                <a:spcPct val="100000"/>
              </a:lnSpc>
              <a:spcAft>
                <a:spcPts val="200"/>
              </a:spcAft>
              <a:buNone/>
              <a:defRPr sz="1000"/>
            </a:lvl2pPr>
          </a:lstStyle>
          <a:p>
            <a:pPr lvl="0"/>
            <a:r>
              <a:rPr lang="fr-FR" noProof="0"/>
              <a:t>Texte, Niveau 1, Arial 12pt</a:t>
            </a:r>
          </a:p>
          <a:p>
            <a:pPr lvl="1"/>
            <a:r>
              <a:rPr lang="fr-FR" noProof="0"/>
              <a:t>Niveau 2, Arial 10pt</a:t>
            </a:r>
          </a:p>
        </p:txBody>
      </p:sp>
      <p:sp>
        <p:nvSpPr>
          <p:cNvPr id="9" name="Bildplatzhalter 8"/>
          <p:cNvSpPr>
            <a:spLocks noGrp="1"/>
          </p:cNvSpPr>
          <p:nvPr>
            <p:ph type="pic" sz="quarter" idx="13"/>
          </p:nvPr>
        </p:nvSpPr>
        <p:spPr>
          <a:xfrm>
            <a:off x="323850" y="1349996"/>
            <a:ext cx="1979898" cy="2196243"/>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8" name="Bildplatzhalter 8"/>
          <p:cNvSpPr>
            <a:spLocks noGrp="1"/>
          </p:cNvSpPr>
          <p:nvPr>
            <p:ph type="pic" sz="quarter" idx="14"/>
          </p:nvPr>
        </p:nvSpPr>
        <p:spPr>
          <a:xfrm>
            <a:off x="4752020" y="1349996"/>
            <a:ext cx="1979898" cy="2196243"/>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1" name="Textplatzhalter 4"/>
          <p:cNvSpPr>
            <a:spLocks noGrp="1"/>
          </p:cNvSpPr>
          <p:nvPr>
            <p:ph type="body" sz="quarter" idx="15" hasCustomPrompt="1"/>
          </p:nvPr>
        </p:nvSpPr>
        <p:spPr>
          <a:xfrm>
            <a:off x="6840252" y="1349375"/>
            <a:ext cx="1980000" cy="3384550"/>
          </a:xfrm>
        </p:spPr>
        <p:txBody>
          <a:bodyPr tIns="18000" bIns="0"/>
          <a:lstStyle>
            <a:lvl1pPr marL="0" indent="0">
              <a:lnSpc>
                <a:spcPct val="100000"/>
              </a:lnSpc>
              <a:spcAft>
                <a:spcPts val="300"/>
              </a:spcAft>
              <a:buNone/>
              <a:defRPr sz="1200" b="1"/>
            </a:lvl1pPr>
            <a:lvl2pPr marL="0" indent="0">
              <a:lnSpc>
                <a:spcPct val="100000"/>
              </a:lnSpc>
              <a:spcAft>
                <a:spcPts val="200"/>
              </a:spcAft>
              <a:buNone/>
              <a:defRPr sz="1000"/>
            </a:lvl2pPr>
          </a:lstStyle>
          <a:p>
            <a:pPr lvl="0"/>
            <a:r>
              <a:rPr lang="fr-FR" noProof="0"/>
              <a:t>Texte, Niveau 1, Arial 12pt</a:t>
            </a:r>
          </a:p>
          <a:p>
            <a:pPr lvl="1"/>
            <a:r>
              <a:rPr lang="fr-FR" noProof="0"/>
              <a:t>Niveau 2, Arial 10pt</a:t>
            </a:r>
          </a:p>
        </p:txBody>
      </p:sp>
      <p:sp>
        <p:nvSpPr>
          <p:cNvPr id="10" name="Titel 1"/>
          <p:cNvSpPr>
            <a:spLocks noGrp="1"/>
          </p:cNvSpPr>
          <p:nvPr>
            <p:ph type="title" hasCustomPrompt="1"/>
          </p:nvPr>
        </p:nvSpPr>
        <p:spPr>
          <a:xfrm>
            <a:off x="307975" y="227521"/>
            <a:ext cx="5832475" cy="402394"/>
          </a:xfrm>
        </p:spPr>
        <p:txBody>
          <a:bodyPr/>
          <a:lstStyle/>
          <a:p>
            <a:r>
              <a:rPr lang="fr-FR" noProof="0"/>
              <a:t>Titre, Arial 25pt</a:t>
            </a:r>
          </a:p>
        </p:txBody>
      </p:sp>
      <p:sp>
        <p:nvSpPr>
          <p:cNvPr id="12" name="Espace réservé du texte 4"/>
          <p:cNvSpPr>
            <a:spLocks noGrp="1"/>
          </p:cNvSpPr>
          <p:nvPr>
            <p:ph type="body" sz="quarter" idx="16"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Tree>
    <p:extLst>
      <p:ext uri="{BB962C8B-B14F-4D97-AF65-F5344CB8AC3E}">
        <p14:creationId xmlns:p14="http://schemas.microsoft.com/office/powerpoint/2010/main" val="7373499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e et image 05">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3599892" y="1349375"/>
            <a:ext cx="5220258" cy="3168650"/>
          </a:xfrm>
        </p:spPr>
        <p:txBody>
          <a:body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p>
        </p:txBody>
      </p:sp>
      <p:sp>
        <p:nvSpPr>
          <p:cNvPr id="9" name="Bildplatzhalter 8"/>
          <p:cNvSpPr>
            <a:spLocks noGrp="1"/>
          </p:cNvSpPr>
          <p:nvPr>
            <p:ph type="pic" sz="quarter" idx="13"/>
          </p:nvPr>
        </p:nvSpPr>
        <p:spPr>
          <a:xfrm>
            <a:off x="323850" y="1349996"/>
            <a:ext cx="1367830" cy="1116123"/>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8" name="Bildplatzhalter 8"/>
          <p:cNvSpPr>
            <a:spLocks noGrp="1"/>
          </p:cNvSpPr>
          <p:nvPr>
            <p:ph type="pic" sz="quarter" idx="14"/>
          </p:nvPr>
        </p:nvSpPr>
        <p:spPr>
          <a:xfrm>
            <a:off x="1799692" y="1349996"/>
            <a:ext cx="1367830" cy="1116123"/>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0" name="Bildplatzhalter 8"/>
          <p:cNvSpPr>
            <a:spLocks noGrp="1"/>
          </p:cNvSpPr>
          <p:nvPr>
            <p:ph type="pic" sz="quarter" idx="15"/>
          </p:nvPr>
        </p:nvSpPr>
        <p:spPr>
          <a:xfrm>
            <a:off x="323850" y="2574132"/>
            <a:ext cx="1367830" cy="1116124"/>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1" name="Bildplatzhalter 8"/>
          <p:cNvSpPr>
            <a:spLocks noGrp="1"/>
          </p:cNvSpPr>
          <p:nvPr>
            <p:ph type="pic" sz="quarter" idx="16"/>
          </p:nvPr>
        </p:nvSpPr>
        <p:spPr>
          <a:xfrm>
            <a:off x="1799692" y="2574132"/>
            <a:ext cx="1367830" cy="1116124"/>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2" name="Textplatzhalter 4"/>
          <p:cNvSpPr>
            <a:spLocks noGrp="1"/>
          </p:cNvSpPr>
          <p:nvPr>
            <p:ph type="body" sz="quarter" idx="17" hasCustomPrompt="1"/>
          </p:nvPr>
        </p:nvSpPr>
        <p:spPr>
          <a:xfrm>
            <a:off x="323850" y="3785613"/>
            <a:ext cx="2843994" cy="732412"/>
          </a:xfrm>
        </p:spPr>
        <p:txBody>
          <a:bodyPr tIns="0"/>
          <a:lstStyle>
            <a:lvl1pPr marL="0" indent="0">
              <a:lnSpc>
                <a:spcPct val="100000"/>
              </a:lnSpc>
              <a:buNone/>
              <a:defRPr sz="1000"/>
            </a:lvl1pPr>
          </a:lstStyle>
          <a:p>
            <a:pPr lvl="0"/>
            <a:r>
              <a:rPr lang="fr-FR" noProof="0" dirty="0"/>
              <a:t>Légende</a:t>
            </a:r>
          </a:p>
        </p:txBody>
      </p:sp>
      <p:sp>
        <p:nvSpPr>
          <p:cNvPr id="13" name="Titel 1"/>
          <p:cNvSpPr>
            <a:spLocks noGrp="1"/>
          </p:cNvSpPr>
          <p:nvPr>
            <p:ph type="title" hasCustomPrompt="1"/>
          </p:nvPr>
        </p:nvSpPr>
        <p:spPr>
          <a:xfrm>
            <a:off x="307975" y="227521"/>
            <a:ext cx="5832475" cy="402394"/>
          </a:xfrm>
        </p:spPr>
        <p:txBody>
          <a:bodyPr/>
          <a:lstStyle/>
          <a:p>
            <a:r>
              <a:rPr lang="fr-FR" noProof="0"/>
              <a:t>Titre, Arial 25pt</a:t>
            </a:r>
          </a:p>
        </p:txBody>
      </p:sp>
      <p:sp>
        <p:nvSpPr>
          <p:cNvPr id="14" name="Espace réservé du texte 4"/>
          <p:cNvSpPr>
            <a:spLocks noGrp="1"/>
          </p:cNvSpPr>
          <p:nvPr>
            <p:ph type="body" sz="quarter" idx="18"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Tree>
    <p:extLst>
      <p:ext uri="{BB962C8B-B14F-4D97-AF65-F5344CB8AC3E}">
        <p14:creationId xmlns:p14="http://schemas.microsoft.com/office/powerpoint/2010/main" val="2792431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e et image 06">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323850" y="1349375"/>
            <a:ext cx="2303934" cy="3168650"/>
          </a:xfrm>
        </p:spPr>
        <p:txBody>
          <a:bodyPr/>
          <a:lstStyle>
            <a:lvl1pPr>
              <a:spcAft>
                <a:spcPts val="600"/>
              </a:spcAft>
              <a:defRPr sz="1600"/>
            </a:lvl1pPr>
            <a:lvl2pPr marL="361950" indent="0">
              <a:defRPr sz="1400"/>
            </a:lvl2pPr>
            <a:lvl3pPr>
              <a:defRPr sz="1400"/>
            </a:lvl3pPr>
            <a:lvl4pPr>
              <a:defRPr sz="1400"/>
            </a:lvl4pPr>
            <a:lvl5pPr>
              <a:defRPr sz="1400"/>
            </a:lvl5pPr>
          </a:lstStyle>
          <a:p>
            <a:pPr lvl="0"/>
            <a:r>
              <a:rPr lang="fr-FR" noProof="0"/>
              <a:t>Texte, Niveau1, Arial 16pt</a:t>
            </a:r>
          </a:p>
          <a:p>
            <a:pPr lvl="1"/>
            <a:r>
              <a:rPr lang="fr-FR" noProof="0"/>
              <a:t>Niveau 2, Arial 14pt</a:t>
            </a:r>
          </a:p>
        </p:txBody>
      </p:sp>
      <p:sp>
        <p:nvSpPr>
          <p:cNvPr id="8" name="Bildplatzhalter 8"/>
          <p:cNvSpPr>
            <a:spLocks noGrp="1"/>
          </p:cNvSpPr>
          <p:nvPr>
            <p:ph type="pic" sz="quarter" idx="14"/>
          </p:nvPr>
        </p:nvSpPr>
        <p:spPr>
          <a:xfrm>
            <a:off x="2699792" y="1349997"/>
            <a:ext cx="1980220" cy="2339354"/>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2" name="Textplatzhalter 4"/>
          <p:cNvSpPr>
            <a:spLocks noGrp="1"/>
          </p:cNvSpPr>
          <p:nvPr>
            <p:ph type="body" sz="quarter" idx="17" hasCustomPrompt="1"/>
          </p:nvPr>
        </p:nvSpPr>
        <p:spPr>
          <a:xfrm>
            <a:off x="2699792" y="3730091"/>
            <a:ext cx="1980220" cy="787934"/>
          </a:xfrm>
        </p:spPr>
        <p:txBody>
          <a:bodyPr tIns="0"/>
          <a:lstStyle>
            <a:lvl1pPr marL="0" indent="0">
              <a:lnSpc>
                <a:spcPct val="100000"/>
              </a:lnSpc>
              <a:buNone/>
              <a:defRPr sz="1000"/>
            </a:lvl1pPr>
          </a:lstStyle>
          <a:p>
            <a:pPr lvl="0"/>
            <a:r>
              <a:rPr lang="fr-FR" noProof="0"/>
              <a:t>Légende</a:t>
            </a:r>
          </a:p>
        </p:txBody>
      </p:sp>
      <p:sp>
        <p:nvSpPr>
          <p:cNvPr id="13" name="Bildplatzhalter 8"/>
          <p:cNvSpPr>
            <a:spLocks noGrp="1"/>
          </p:cNvSpPr>
          <p:nvPr>
            <p:ph type="pic" sz="quarter" idx="18"/>
          </p:nvPr>
        </p:nvSpPr>
        <p:spPr>
          <a:xfrm>
            <a:off x="4752020" y="1349996"/>
            <a:ext cx="4068130" cy="2340259"/>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4" name="Textplatzhalter 4"/>
          <p:cNvSpPr>
            <a:spLocks noGrp="1"/>
          </p:cNvSpPr>
          <p:nvPr>
            <p:ph type="body" sz="quarter" idx="19" hasCustomPrompt="1"/>
          </p:nvPr>
        </p:nvSpPr>
        <p:spPr>
          <a:xfrm>
            <a:off x="4752020" y="3730091"/>
            <a:ext cx="4068130" cy="787934"/>
          </a:xfrm>
        </p:spPr>
        <p:txBody>
          <a:bodyPr tIns="0"/>
          <a:lstStyle>
            <a:lvl1pPr marL="0" indent="0">
              <a:lnSpc>
                <a:spcPct val="100000"/>
              </a:lnSpc>
              <a:buNone/>
              <a:defRPr sz="1000"/>
            </a:lvl1pPr>
          </a:lstStyle>
          <a:p>
            <a:pPr lvl="0"/>
            <a:r>
              <a:rPr lang="fr-FR" noProof="0"/>
              <a:t>Légende</a:t>
            </a:r>
          </a:p>
        </p:txBody>
      </p:sp>
      <p:sp>
        <p:nvSpPr>
          <p:cNvPr id="10" name="Titel 1"/>
          <p:cNvSpPr>
            <a:spLocks noGrp="1"/>
          </p:cNvSpPr>
          <p:nvPr>
            <p:ph type="title" hasCustomPrompt="1"/>
          </p:nvPr>
        </p:nvSpPr>
        <p:spPr>
          <a:xfrm>
            <a:off x="307975" y="227521"/>
            <a:ext cx="5832475" cy="402394"/>
          </a:xfrm>
        </p:spPr>
        <p:txBody>
          <a:bodyPr/>
          <a:lstStyle>
            <a:lvl1pPr>
              <a:defRPr/>
            </a:lvl1pPr>
          </a:lstStyle>
          <a:p>
            <a:r>
              <a:rPr lang="fr-FR" noProof="0"/>
              <a:t>Titre, Arial 25pt</a:t>
            </a:r>
          </a:p>
        </p:txBody>
      </p:sp>
      <p:sp>
        <p:nvSpPr>
          <p:cNvPr id="11" name="Espace réservé du texte 4"/>
          <p:cNvSpPr>
            <a:spLocks noGrp="1"/>
          </p:cNvSpPr>
          <p:nvPr>
            <p:ph type="body" sz="quarter" idx="20"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Tree>
    <p:extLst>
      <p:ext uri="{BB962C8B-B14F-4D97-AF65-F5344CB8AC3E}">
        <p14:creationId xmlns:p14="http://schemas.microsoft.com/office/powerpoint/2010/main" val="17144586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e et image 07">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323851" y="1349375"/>
            <a:ext cx="3888109" cy="3168650"/>
          </a:xfrm>
        </p:spPr>
        <p:txBody>
          <a:bodyPr/>
          <a:lstStyle/>
          <a:p>
            <a:pPr lvl="0"/>
            <a:r>
              <a:rPr lang="fr-FR" noProof="0"/>
              <a:t>Texte, Niveau 1, Arial 16pt</a:t>
            </a:r>
          </a:p>
          <a:p>
            <a:pPr lvl="1"/>
            <a:r>
              <a:rPr lang="fr-FR" noProof="0"/>
              <a:t>Niveau 2, Arial 14pt</a:t>
            </a:r>
          </a:p>
        </p:txBody>
      </p:sp>
      <p:sp>
        <p:nvSpPr>
          <p:cNvPr id="9" name="Bildplatzhalter 8"/>
          <p:cNvSpPr>
            <a:spLocks noGrp="1"/>
          </p:cNvSpPr>
          <p:nvPr>
            <p:ph type="pic" sz="quarter" idx="13"/>
          </p:nvPr>
        </p:nvSpPr>
        <p:spPr>
          <a:xfrm>
            <a:off x="4572000" y="1349995"/>
            <a:ext cx="4248000" cy="3168030"/>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10" name="Titel 1"/>
          <p:cNvSpPr>
            <a:spLocks noGrp="1"/>
          </p:cNvSpPr>
          <p:nvPr>
            <p:ph type="title" hasCustomPrompt="1"/>
          </p:nvPr>
        </p:nvSpPr>
        <p:spPr>
          <a:xfrm>
            <a:off x="307975" y="227521"/>
            <a:ext cx="5832475" cy="402394"/>
          </a:xfrm>
        </p:spPr>
        <p:txBody>
          <a:bodyPr/>
          <a:lstStyle>
            <a:lvl1pPr>
              <a:defRPr/>
            </a:lvl1pPr>
          </a:lstStyle>
          <a:p>
            <a:r>
              <a:rPr lang="fr-FR" noProof="0"/>
              <a:t>Titre, Arial 25pt</a:t>
            </a:r>
          </a:p>
        </p:txBody>
      </p:sp>
      <p:sp>
        <p:nvSpPr>
          <p:cNvPr id="11" name="Espace réservé du texte 4"/>
          <p:cNvSpPr>
            <a:spLocks noGrp="1"/>
          </p:cNvSpPr>
          <p:nvPr>
            <p:ph type="body" sz="quarter" idx="15"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
        <p:nvSpPr>
          <p:cNvPr id="12" name="Textplatzhalter 4"/>
          <p:cNvSpPr>
            <a:spLocks noGrp="1"/>
          </p:cNvSpPr>
          <p:nvPr>
            <p:ph type="body" sz="quarter" idx="14" hasCustomPrompt="1"/>
          </p:nvPr>
        </p:nvSpPr>
        <p:spPr>
          <a:xfrm>
            <a:off x="4572000" y="4611563"/>
            <a:ext cx="4248150" cy="122362"/>
          </a:xfrm>
        </p:spPr>
        <p:txBody>
          <a:bodyPr/>
          <a:lstStyle>
            <a:lvl1pPr marL="0" indent="0">
              <a:lnSpc>
                <a:spcPct val="100000"/>
              </a:lnSpc>
              <a:buNone/>
              <a:defRPr sz="1000"/>
            </a:lvl1pPr>
          </a:lstStyle>
          <a:p>
            <a:pPr lvl="0"/>
            <a:r>
              <a:rPr lang="fr-FR" noProof="0"/>
              <a:t>Légende</a:t>
            </a:r>
          </a:p>
        </p:txBody>
      </p:sp>
    </p:spTree>
    <p:extLst>
      <p:ext uri="{BB962C8B-B14F-4D97-AF65-F5344CB8AC3E}">
        <p14:creationId xmlns:p14="http://schemas.microsoft.com/office/powerpoint/2010/main" val="21770640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Titre courant">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09612" y="240785"/>
            <a:ext cx="5832475" cy="360000"/>
          </a:xfrm>
        </p:spPr>
        <p:txBody>
          <a:bodyPr/>
          <a:lstStyle>
            <a:lvl1pPr>
              <a:defRPr sz="1600" baseline="0">
                <a:solidFill>
                  <a:schemeClr val="bg2"/>
                </a:solidFill>
              </a:defRPr>
            </a:lvl1pPr>
          </a:lstStyle>
          <a:p>
            <a:r>
              <a:rPr lang="fr-FR" noProof="0"/>
              <a:t>Titre courant, Arial 16pt</a:t>
            </a:r>
            <a:endParaRPr lang="fr-FR" noProof="0" dirty="0"/>
          </a:p>
        </p:txBody>
      </p:sp>
      <p:sp>
        <p:nvSpPr>
          <p:cNvPr id="5" name="Espace réservé du texte 4"/>
          <p:cNvSpPr>
            <a:spLocks noGrp="1"/>
          </p:cNvSpPr>
          <p:nvPr>
            <p:ph type="body" sz="quarter" idx="12" hasCustomPrompt="1"/>
          </p:nvPr>
        </p:nvSpPr>
        <p:spPr>
          <a:xfrm>
            <a:off x="309563" y="576000"/>
            <a:ext cx="5832000" cy="360000"/>
          </a:xfrm>
        </p:spPr>
        <p:txBody>
          <a:bodyPr/>
          <a:lstStyle>
            <a:lvl1pPr>
              <a:lnSpc>
                <a:spcPct val="91000"/>
              </a:lnSpc>
              <a:spcAft>
                <a:spcPts val="0"/>
              </a:spcAft>
              <a:defRPr sz="2500" b="1" baseline="0">
                <a:solidFill>
                  <a:schemeClr val="tx1"/>
                </a:solidFill>
              </a:defRPr>
            </a:lvl1pPr>
          </a:lstStyle>
          <a:p>
            <a:pPr lvl="0"/>
            <a:r>
              <a:rPr lang="fr-FR" noProof="0" dirty="0"/>
              <a:t>Titre, Arial 25pt </a:t>
            </a:r>
          </a:p>
        </p:txBody>
      </p:sp>
      <p:sp>
        <p:nvSpPr>
          <p:cNvPr id="7" name="Inhaltsplatzhalter 2"/>
          <p:cNvSpPr>
            <a:spLocks noGrp="1"/>
          </p:cNvSpPr>
          <p:nvPr>
            <p:ph idx="1" hasCustomPrompt="1"/>
          </p:nvPr>
        </p:nvSpPr>
        <p:spPr>
          <a:xfrm>
            <a:off x="316707" y="1349374"/>
            <a:ext cx="6408738" cy="3384551"/>
          </a:xfrm>
        </p:spPr>
        <p:txBody>
          <a:bodyPr/>
          <a:lstStyle>
            <a:lvl1pPr>
              <a:defRPr sz="1600"/>
            </a:lvl1pPr>
          </a:lstStyle>
          <a:p>
            <a:pPr lvl="0"/>
            <a:r>
              <a:rPr lang="fr-FR" noProof="0"/>
              <a:t>Texte, Niveau 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11" name="Fußzeilenplatzhalter 4"/>
          <p:cNvSpPr>
            <a:spLocks noGrp="1"/>
          </p:cNvSpPr>
          <p:nvPr>
            <p:ph type="ftr" sz="quarter" idx="3"/>
          </p:nvPr>
        </p:nvSpPr>
        <p:spPr>
          <a:xfrm>
            <a:off x="4572000" y="4815904"/>
            <a:ext cx="3960440" cy="216023"/>
          </a:xfrm>
          <a:prstGeom prst="rect">
            <a:avLst/>
          </a:prstGeom>
        </p:spPr>
        <p:txBody>
          <a:bodyPr vert="horz" lIns="0" tIns="0" rIns="0" bIns="0" rtlCol="0" anchor="ctr"/>
          <a:lstStyle>
            <a:lvl1pPr algn="r">
              <a:defRPr sz="800">
                <a:solidFill>
                  <a:schemeClr val="bg2"/>
                </a:solidFill>
              </a:defRPr>
            </a:lvl1pPr>
          </a:lstStyle>
          <a:p>
            <a:r>
              <a:rPr lang="fr-FR"/>
              <a:t>Titre, Présentation, Auteur, Département, Date</a:t>
            </a:r>
            <a:endParaRPr lang="fr-FR" dirty="0"/>
          </a:p>
        </p:txBody>
      </p:sp>
      <p:sp>
        <p:nvSpPr>
          <p:cNvPr id="12" name="Foliennummernplatzhalter 5"/>
          <p:cNvSpPr>
            <a:spLocks noGrp="1"/>
          </p:cNvSpPr>
          <p:nvPr>
            <p:ph type="sldNum" sz="quarter" idx="4"/>
          </p:nvPr>
        </p:nvSpPr>
        <p:spPr>
          <a:xfrm>
            <a:off x="8532440" y="4815904"/>
            <a:ext cx="287710" cy="216024"/>
          </a:xfrm>
          <a:prstGeom prst="rect">
            <a:avLst/>
          </a:prstGeom>
        </p:spPr>
        <p:txBody>
          <a:bodyPr vert="horz" lIns="0" tIns="0" rIns="0" bIns="0" rtlCol="0" anchor="ctr"/>
          <a:lstStyle>
            <a:lvl1pPr algn="r">
              <a:defRPr sz="800" b="1">
                <a:solidFill>
                  <a:schemeClr val="tx1"/>
                </a:solidFill>
              </a:defRPr>
            </a:lvl1pPr>
          </a:lstStyle>
          <a:p>
            <a:fld id="{F1143767-F74A-4D98-9A19-C8176FE10842}" type="slidenum">
              <a:rPr lang="fr-FR" smtClean="0"/>
              <a:pPr/>
              <a:t>‹N°›</a:t>
            </a:fld>
            <a:endParaRPr lang="fr-FR" dirty="0"/>
          </a:p>
        </p:txBody>
      </p:sp>
    </p:spTree>
    <p:extLst>
      <p:ext uri="{BB962C8B-B14F-4D97-AF65-F5344CB8AC3E}">
        <p14:creationId xmlns:p14="http://schemas.microsoft.com/office/powerpoint/2010/main" val="7434174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e et image  07b">
    <p:spTree>
      <p:nvGrpSpPr>
        <p:cNvPr id="1" name=""/>
        <p:cNvGrpSpPr/>
        <p:nvPr/>
      </p:nvGrpSpPr>
      <p:grpSpPr>
        <a:xfrm>
          <a:off x="0" y="0"/>
          <a:ext cx="0" cy="0"/>
          <a:chOff x="0" y="0"/>
          <a:chExt cx="0" cy="0"/>
        </a:xfrm>
      </p:grpSpPr>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9" name="Bildplatzhalter 8"/>
          <p:cNvSpPr>
            <a:spLocks noGrp="1"/>
          </p:cNvSpPr>
          <p:nvPr>
            <p:ph type="pic" sz="quarter" idx="13"/>
          </p:nvPr>
        </p:nvSpPr>
        <p:spPr>
          <a:xfrm>
            <a:off x="4572000" y="1349375"/>
            <a:ext cx="4248150" cy="2319150"/>
          </a:xfrm>
          <a:solidFill>
            <a:schemeClr val="bg2"/>
          </a:solidFill>
        </p:spPr>
        <p:txBody>
          <a:bodyPr lIns="90000" tIns="46800" rIns="90000" bIns="46800" anchor="ctr" anchorCtr="0"/>
          <a:lstStyle>
            <a:lvl1pPr marL="0" indent="0" algn="ctr">
              <a:buNone/>
              <a:defRPr sz="1000">
                <a:solidFill>
                  <a:schemeClr val="tx2"/>
                </a:solidFill>
              </a:defRPr>
            </a:lvl1pPr>
          </a:lstStyle>
          <a:p>
            <a:r>
              <a:rPr lang="fr-FR" noProof="0"/>
              <a:t>Cliquez sur l'icône pour ajouter une image</a:t>
            </a:r>
          </a:p>
        </p:txBody>
      </p:sp>
      <p:sp>
        <p:nvSpPr>
          <p:cNvPr id="8" name="Textplatzhalter 4"/>
          <p:cNvSpPr>
            <a:spLocks noGrp="1"/>
          </p:cNvSpPr>
          <p:nvPr>
            <p:ph type="body" sz="quarter" idx="14" hasCustomPrompt="1"/>
          </p:nvPr>
        </p:nvSpPr>
        <p:spPr>
          <a:xfrm>
            <a:off x="4572000" y="3769764"/>
            <a:ext cx="4248150" cy="748261"/>
          </a:xfrm>
        </p:spPr>
        <p:txBody>
          <a:bodyPr/>
          <a:lstStyle>
            <a:lvl1pPr marL="0" indent="0">
              <a:lnSpc>
                <a:spcPct val="100000"/>
              </a:lnSpc>
              <a:buNone/>
              <a:defRPr sz="1000"/>
            </a:lvl1pPr>
          </a:lstStyle>
          <a:p>
            <a:pPr lvl="0"/>
            <a:r>
              <a:rPr lang="fr-FR" noProof="0"/>
              <a:t>Légende</a:t>
            </a:r>
          </a:p>
        </p:txBody>
      </p:sp>
      <p:sp>
        <p:nvSpPr>
          <p:cNvPr id="3" name="Espace réservé du pied de page 2"/>
          <p:cNvSpPr>
            <a:spLocks noGrp="1"/>
          </p:cNvSpPr>
          <p:nvPr>
            <p:ph type="ftr" sz="quarter" idx="15"/>
          </p:nvPr>
        </p:nvSpPr>
        <p:spPr/>
        <p:txBody>
          <a:bodyPr/>
          <a:lstStyle/>
          <a:p>
            <a:r>
              <a:rPr lang="fr-FR" noProof="0"/>
              <a:t>Titre, Présentation, Auteur, Département, Date</a:t>
            </a:r>
          </a:p>
        </p:txBody>
      </p:sp>
      <p:sp>
        <p:nvSpPr>
          <p:cNvPr id="11" name="Titel 1"/>
          <p:cNvSpPr>
            <a:spLocks noGrp="1"/>
          </p:cNvSpPr>
          <p:nvPr>
            <p:ph type="title" hasCustomPrompt="1"/>
          </p:nvPr>
        </p:nvSpPr>
        <p:spPr>
          <a:xfrm>
            <a:off x="307975" y="227521"/>
            <a:ext cx="5832475" cy="402394"/>
          </a:xfrm>
        </p:spPr>
        <p:txBody>
          <a:bodyPr/>
          <a:lstStyle>
            <a:lvl1pPr>
              <a:defRPr/>
            </a:lvl1pPr>
          </a:lstStyle>
          <a:p>
            <a:r>
              <a:rPr lang="fr-FR" noProof="0"/>
              <a:t>Titre, Arial 25pt</a:t>
            </a:r>
          </a:p>
        </p:txBody>
      </p:sp>
      <p:sp>
        <p:nvSpPr>
          <p:cNvPr id="12" name="Espace réservé du texte 4"/>
          <p:cNvSpPr>
            <a:spLocks noGrp="1"/>
          </p:cNvSpPr>
          <p:nvPr>
            <p:ph type="body" sz="quarter" idx="20"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p>
        </p:txBody>
      </p:sp>
      <p:sp>
        <p:nvSpPr>
          <p:cNvPr id="10" name="Textplatzhalter 4"/>
          <p:cNvSpPr>
            <a:spLocks noGrp="1"/>
          </p:cNvSpPr>
          <p:nvPr>
            <p:ph type="body" sz="quarter" idx="12" hasCustomPrompt="1"/>
          </p:nvPr>
        </p:nvSpPr>
        <p:spPr>
          <a:xfrm>
            <a:off x="323851" y="1349375"/>
            <a:ext cx="3888109" cy="3168650"/>
          </a:xfrm>
        </p:spPr>
        <p:txBody>
          <a:bodyPr/>
          <a:lstStyle/>
          <a:p>
            <a:pPr lvl="0"/>
            <a:r>
              <a:rPr lang="fr-FR" noProof="0"/>
              <a:t>Texte, Niveau 1, Arial 16pt</a:t>
            </a:r>
          </a:p>
          <a:p>
            <a:pPr lvl="1"/>
            <a:r>
              <a:rPr lang="fr-FR" noProof="0"/>
              <a:t>Niveau 2, Arial 14pt</a:t>
            </a:r>
          </a:p>
        </p:txBody>
      </p:sp>
    </p:spTree>
    <p:extLst>
      <p:ext uri="{BB962C8B-B14F-4D97-AF65-F5344CB8AC3E}">
        <p14:creationId xmlns:p14="http://schemas.microsoft.com/office/powerpoint/2010/main" val="32297572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e et image Citation 08">
    <p:spTree>
      <p:nvGrpSpPr>
        <p:cNvPr id="1" name=""/>
        <p:cNvGrpSpPr/>
        <p:nvPr/>
      </p:nvGrpSpPr>
      <p:grpSpPr>
        <a:xfrm>
          <a:off x="0" y="0"/>
          <a:ext cx="0" cy="0"/>
          <a:chOff x="0" y="0"/>
          <a:chExt cx="0" cy="0"/>
        </a:xfrm>
      </p:grpSpPr>
      <p:sp>
        <p:nvSpPr>
          <p:cNvPr id="9" name="Bildplatzhalter 8"/>
          <p:cNvSpPr>
            <a:spLocks noGrp="1"/>
          </p:cNvSpPr>
          <p:nvPr>
            <p:ph type="pic" sz="quarter" idx="13" hasCustomPrompt="1"/>
          </p:nvPr>
        </p:nvSpPr>
        <p:spPr>
          <a:xfrm>
            <a:off x="0" y="0"/>
            <a:ext cx="9144000" cy="5148263"/>
          </a:xfrm>
          <a:solidFill>
            <a:schemeClr val="tx2"/>
          </a:solidFill>
        </p:spPr>
        <p:txBody>
          <a:bodyPr lIns="90000" tIns="46800" rIns="90000" bIns="46800" anchor="ctr" anchorCtr="0"/>
          <a:lstStyle>
            <a:lvl1pPr marL="0" indent="0" algn="ctr">
              <a:buNone/>
              <a:defRPr sz="1000" baseline="0">
                <a:solidFill>
                  <a:schemeClr val="bg1"/>
                </a:solidFill>
              </a:defRPr>
            </a:lvl1pPr>
          </a:lstStyle>
          <a:p>
            <a:r>
              <a:rPr lang="fr-FR" noProof="0"/>
              <a:t>« Insertion / Image » pour une diapositive avec image plein format</a:t>
            </a:r>
          </a:p>
        </p:txBody>
      </p:sp>
      <p:sp>
        <p:nvSpPr>
          <p:cNvPr id="5" name="Textplatzhalter 4"/>
          <p:cNvSpPr>
            <a:spLocks noGrp="1"/>
          </p:cNvSpPr>
          <p:nvPr>
            <p:ph type="body" sz="quarter" idx="12" hasCustomPrompt="1"/>
          </p:nvPr>
        </p:nvSpPr>
        <p:spPr>
          <a:xfrm>
            <a:off x="4067944" y="0"/>
            <a:ext cx="3960440" cy="5148263"/>
          </a:xfrm>
          <a:solidFill>
            <a:schemeClr val="bg1">
              <a:alpha val="70000"/>
            </a:schemeClr>
          </a:solidFill>
        </p:spPr>
        <p:txBody>
          <a:bodyPr lIns="108000" tIns="1314000" rIns="108000"/>
          <a:lstStyle>
            <a:lvl1pPr marL="285750" indent="-285750">
              <a:buFont typeface="Wingdings" panose="05000000000000000000" pitchFamily="2" charset="2"/>
              <a:buChar char="§"/>
              <a:defRPr/>
            </a:lvl1pPr>
          </a:lstStyle>
          <a:p>
            <a:pPr lvl="0"/>
            <a:r>
              <a:rPr lang="fr-FR" noProof="0"/>
              <a:t>Texte, Niveau 1, Arial 16pt</a:t>
            </a:r>
          </a:p>
        </p:txBody>
      </p:sp>
      <p:sp>
        <p:nvSpPr>
          <p:cNvPr id="10" name="Textplatzhalter 6"/>
          <p:cNvSpPr>
            <a:spLocks noGrp="1"/>
          </p:cNvSpPr>
          <p:nvPr>
            <p:ph type="body" sz="quarter" idx="15" hasCustomPrompt="1"/>
          </p:nvPr>
        </p:nvSpPr>
        <p:spPr>
          <a:xfrm>
            <a:off x="311623" y="4853374"/>
            <a:ext cx="756000" cy="147600"/>
          </a:xfrm>
          <a:blipFill>
            <a:blip r:embed="rId2"/>
            <a:stretch>
              <a:fillRect/>
            </a:stretch>
          </a:blipFill>
        </p:spPr>
        <p:txBody>
          <a:bodyPr/>
          <a:lstStyle>
            <a:lvl1pPr marL="0" indent="0">
              <a:buNone/>
              <a:defRPr/>
            </a:lvl1pPr>
          </a:lstStyle>
          <a:p>
            <a:pPr lvl="0"/>
            <a:br>
              <a:rPr lang="fr-FR" noProof="0"/>
            </a:br>
            <a:endParaRPr lang="fr-FR" noProof="0"/>
          </a:p>
        </p:txBody>
      </p:sp>
      <p:sp>
        <p:nvSpPr>
          <p:cNvPr id="7" name="Foliennummernplatzhalter 6"/>
          <p:cNvSpPr>
            <a:spLocks noGrp="1"/>
          </p:cNvSpPr>
          <p:nvPr>
            <p:ph type="sldNum" sz="quarter" idx="11"/>
          </p:nvPr>
        </p:nvSpPr>
        <p:spPr/>
        <p:txBody>
          <a:bodyPr/>
          <a:lstStyle>
            <a:lvl1pPr>
              <a:defRPr>
                <a:solidFill>
                  <a:schemeClr val="bg2"/>
                </a:solidFill>
              </a:defRPr>
            </a:lvl1pPr>
          </a:lstStyle>
          <a:p>
            <a:fld id="{F1143767-F74A-4D98-9A19-C8176FE10842}" type="slidenum">
              <a:rPr lang="fr-FR" noProof="0" smtClean="0"/>
              <a:pPr/>
              <a:t>‹N°›</a:t>
            </a:fld>
            <a:endParaRPr lang="fr-FR" noProof="0"/>
          </a:p>
        </p:txBody>
      </p:sp>
      <p:sp>
        <p:nvSpPr>
          <p:cNvPr id="12" name="Titel 1"/>
          <p:cNvSpPr>
            <a:spLocks noGrp="1"/>
          </p:cNvSpPr>
          <p:nvPr>
            <p:ph type="title" hasCustomPrompt="1"/>
          </p:nvPr>
        </p:nvSpPr>
        <p:spPr>
          <a:xfrm>
            <a:off x="4169428" y="227521"/>
            <a:ext cx="3858956" cy="402394"/>
          </a:xfrm>
        </p:spPr>
        <p:txBody>
          <a:bodyPr/>
          <a:lstStyle>
            <a:lvl1pPr>
              <a:defRPr baseline="0"/>
            </a:lvl1pPr>
          </a:lstStyle>
          <a:p>
            <a:r>
              <a:rPr lang="fr-FR" noProof="0"/>
              <a:t>Titre, Arial 25pt</a:t>
            </a:r>
          </a:p>
        </p:txBody>
      </p:sp>
      <p:sp>
        <p:nvSpPr>
          <p:cNvPr id="13" name="Espace réservé du texte 4"/>
          <p:cNvSpPr>
            <a:spLocks noGrp="1"/>
          </p:cNvSpPr>
          <p:nvPr>
            <p:ph type="body" sz="quarter" idx="16" hasCustomPrompt="1"/>
          </p:nvPr>
        </p:nvSpPr>
        <p:spPr>
          <a:xfrm>
            <a:off x="4171016" y="598860"/>
            <a:ext cx="3857368" cy="360000"/>
          </a:xfrm>
        </p:spPr>
        <p:txBody>
          <a:bodyPr/>
          <a:lstStyle>
            <a:lvl1pPr>
              <a:lnSpc>
                <a:spcPct val="91000"/>
              </a:lnSpc>
              <a:spcAft>
                <a:spcPts val="0"/>
              </a:spcAft>
              <a:defRPr sz="2500" b="1" baseline="0">
                <a:solidFill>
                  <a:schemeClr val="bg2"/>
                </a:solidFill>
              </a:defRPr>
            </a:lvl1pPr>
          </a:lstStyle>
          <a:p>
            <a:pPr lvl="0"/>
            <a:r>
              <a:rPr lang="fr-FR" noProof="0" dirty="0"/>
              <a:t>Sous-titre, Arial 25pt</a:t>
            </a:r>
          </a:p>
        </p:txBody>
      </p:sp>
    </p:spTree>
    <p:extLst>
      <p:ext uri="{BB962C8B-B14F-4D97-AF65-F5344CB8AC3E}">
        <p14:creationId xmlns:p14="http://schemas.microsoft.com/office/powerpoint/2010/main" val="24010266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e et image Citation 09">
    <p:spTree>
      <p:nvGrpSpPr>
        <p:cNvPr id="1" name=""/>
        <p:cNvGrpSpPr/>
        <p:nvPr/>
      </p:nvGrpSpPr>
      <p:grpSpPr>
        <a:xfrm>
          <a:off x="0" y="0"/>
          <a:ext cx="0" cy="0"/>
          <a:chOff x="0" y="0"/>
          <a:chExt cx="0" cy="0"/>
        </a:xfrm>
      </p:grpSpPr>
      <p:sp>
        <p:nvSpPr>
          <p:cNvPr id="9" name="Bildplatzhalter 8"/>
          <p:cNvSpPr>
            <a:spLocks noGrp="1"/>
          </p:cNvSpPr>
          <p:nvPr>
            <p:ph type="pic" sz="quarter" idx="13" hasCustomPrompt="1"/>
          </p:nvPr>
        </p:nvSpPr>
        <p:spPr>
          <a:xfrm>
            <a:off x="0" y="0"/>
            <a:ext cx="9144000" cy="5148263"/>
          </a:xfrm>
          <a:solidFill>
            <a:schemeClr val="tx2"/>
          </a:solidFill>
        </p:spPr>
        <p:txBody>
          <a:bodyPr lIns="90000" tIns="46800" rIns="90000" bIns="46800" anchor="ctr" anchorCtr="0"/>
          <a:lstStyle>
            <a:lvl1pPr marL="0" indent="0" algn="ctr">
              <a:buNone/>
              <a:defRPr sz="1000">
                <a:solidFill>
                  <a:schemeClr val="bg1"/>
                </a:solidFill>
              </a:defRPr>
            </a:lvl1pPr>
          </a:lstStyle>
          <a:p>
            <a:r>
              <a:rPr lang="fr-FR" noProof="0"/>
              <a:t>« Insertion / Image » pour une diapositive avec image plein format</a:t>
            </a:r>
          </a:p>
        </p:txBody>
      </p:sp>
      <p:sp>
        <p:nvSpPr>
          <p:cNvPr id="5" name="Textplatzhalter 4"/>
          <p:cNvSpPr>
            <a:spLocks noGrp="1"/>
          </p:cNvSpPr>
          <p:nvPr>
            <p:ph type="body" sz="quarter" idx="12" hasCustomPrompt="1"/>
          </p:nvPr>
        </p:nvSpPr>
        <p:spPr>
          <a:xfrm>
            <a:off x="4067944" y="0"/>
            <a:ext cx="3960440" cy="5148263"/>
          </a:xfrm>
          <a:solidFill>
            <a:schemeClr val="bg1">
              <a:alpha val="70000"/>
            </a:schemeClr>
          </a:solidFill>
        </p:spPr>
        <p:txBody>
          <a:bodyPr lIns="108000" tIns="1044000" rIns="108000"/>
          <a:lstStyle>
            <a:lvl1pPr marL="0" indent="0">
              <a:lnSpc>
                <a:spcPct val="91000"/>
              </a:lnSpc>
              <a:buNone/>
              <a:defRPr sz="2500" b="1"/>
            </a:lvl1pPr>
          </a:lstStyle>
          <a:p>
            <a:pPr lvl="0"/>
            <a:r>
              <a:rPr lang="fr-FR" noProof="0"/>
              <a:t>Titre, Arial 25pt</a:t>
            </a:r>
          </a:p>
        </p:txBody>
      </p:sp>
      <p:sp>
        <p:nvSpPr>
          <p:cNvPr id="7" name="Foliennummernplatzhalter 6"/>
          <p:cNvSpPr>
            <a:spLocks noGrp="1"/>
          </p:cNvSpPr>
          <p:nvPr>
            <p:ph type="sldNum" sz="quarter" idx="11"/>
          </p:nvPr>
        </p:nvSpPr>
        <p:spPr/>
        <p:txBody>
          <a:bodyPr/>
          <a:lstStyle>
            <a:lvl1pPr>
              <a:defRPr>
                <a:solidFill>
                  <a:schemeClr val="bg2"/>
                </a:solidFill>
              </a:defRPr>
            </a:lvl1pPr>
          </a:lstStyle>
          <a:p>
            <a:fld id="{F1143767-F74A-4D98-9A19-C8176FE10842}" type="slidenum">
              <a:rPr lang="fr-FR" noProof="0" smtClean="0"/>
              <a:pPr/>
              <a:t>‹N°›</a:t>
            </a:fld>
            <a:endParaRPr lang="fr-FR" noProof="0"/>
          </a:p>
        </p:txBody>
      </p:sp>
      <p:sp>
        <p:nvSpPr>
          <p:cNvPr id="6" name="Textplatzhalter 6"/>
          <p:cNvSpPr>
            <a:spLocks noGrp="1"/>
          </p:cNvSpPr>
          <p:nvPr>
            <p:ph type="body" sz="quarter" idx="15" hasCustomPrompt="1"/>
          </p:nvPr>
        </p:nvSpPr>
        <p:spPr>
          <a:xfrm>
            <a:off x="311623" y="4853374"/>
            <a:ext cx="756000" cy="147600"/>
          </a:xfrm>
          <a:blipFill>
            <a:blip r:embed="rId2"/>
            <a:stretch>
              <a:fillRect/>
            </a:stretch>
          </a:blipFill>
        </p:spPr>
        <p:txBody>
          <a:bodyPr/>
          <a:lstStyle>
            <a:lvl1pPr marL="0" indent="0">
              <a:buNone/>
              <a:defRPr/>
            </a:lvl1pPr>
          </a:lstStyle>
          <a:p>
            <a:pPr lvl="0"/>
            <a:br>
              <a:rPr lang="fr-FR" noProof="0"/>
            </a:br>
            <a:endParaRPr lang="fr-FR" noProof="0"/>
          </a:p>
        </p:txBody>
      </p:sp>
    </p:spTree>
    <p:extLst>
      <p:ext uri="{BB962C8B-B14F-4D97-AF65-F5344CB8AC3E}">
        <p14:creationId xmlns:p14="http://schemas.microsoft.com/office/powerpoint/2010/main" val="2751869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e et image 10">
    <p:spTree>
      <p:nvGrpSpPr>
        <p:cNvPr id="1" name=""/>
        <p:cNvGrpSpPr/>
        <p:nvPr/>
      </p:nvGrpSpPr>
      <p:grpSpPr>
        <a:xfrm>
          <a:off x="0" y="0"/>
          <a:ext cx="0" cy="0"/>
          <a:chOff x="0" y="0"/>
          <a:chExt cx="0" cy="0"/>
        </a:xfrm>
      </p:grpSpPr>
      <p:sp>
        <p:nvSpPr>
          <p:cNvPr id="9" name="Bildplatzhalter 8"/>
          <p:cNvSpPr>
            <a:spLocks noGrp="1"/>
          </p:cNvSpPr>
          <p:nvPr>
            <p:ph type="pic" sz="quarter" idx="13" hasCustomPrompt="1"/>
          </p:nvPr>
        </p:nvSpPr>
        <p:spPr>
          <a:xfrm>
            <a:off x="0" y="0"/>
            <a:ext cx="9144000" cy="5148263"/>
          </a:xfrm>
          <a:solidFill>
            <a:schemeClr val="tx2"/>
          </a:solidFill>
        </p:spPr>
        <p:txBody>
          <a:bodyPr lIns="90000" tIns="46800" rIns="90000" bIns="46800" anchor="ctr" anchorCtr="0"/>
          <a:lstStyle>
            <a:lvl1pPr marL="0" marR="0" indent="0" algn="ctr" defTabSz="914400" rtl="0" eaLnBrk="1" fontAlgn="auto" latinLnBrk="0" hangingPunct="1">
              <a:lnSpc>
                <a:spcPct val="114000"/>
              </a:lnSpc>
              <a:spcBef>
                <a:spcPts val="0"/>
              </a:spcBef>
              <a:spcAft>
                <a:spcPts val="0"/>
              </a:spcAft>
              <a:buClrTx/>
              <a:buSzTx/>
              <a:buFont typeface="Wingdings" panose="05000000000000000000" pitchFamily="2" charset="2"/>
              <a:buNone/>
              <a:tabLst/>
              <a:defRPr sz="1000">
                <a:solidFill>
                  <a:schemeClr val="bg1"/>
                </a:solidFill>
              </a:defRPr>
            </a:lvl1pPr>
          </a:lstStyle>
          <a:p>
            <a:r>
              <a:rPr lang="fr-FR" noProof="0"/>
              <a:t>« Insertion / Image » pour une diapositive avec image plein format</a:t>
            </a:r>
          </a:p>
          <a:p>
            <a:endParaRPr lang="fr-FR" noProof="0"/>
          </a:p>
        </p:txBody>
      </p:sp>
      <p:sp>
        <p:nvSpPr>
          <p:cNvPr id="5" name="Textplatzhalter 4"/>
          <p:cNvSpPr>
            <a:spLocks noGrp="1"/>
          </p:cNvSpPr>
          <p:nvPr>
            <p:ph type="body" sz="quarter" idx="12" hasCustomPrompt="1"/>
          </p:nvPr>
        </p:nvSpPr>
        <p:spPr>
          <a:xfrm>
            <a:off x="215516" y="0"/>
            <a:ext cx="3960440" cy="5148263"/>
          </a:xfrm>
          <a:solidFill>
            <a:schemeClr val="bg1">
              <a:alpha val="70000"/>
            </a:schemeClr>
          </a:solidFill>
        </p:spPr>
        <p:txBody>
          <a:bodyPr lIns="108000" tIns="1026000" rIns="108000"/>
          <a:lstStyle>
            <a:lvl1pPr marL="0" indent="0">
              <a:lnSpc>
                <a:spcPct val="113000"/>
              </a:lnSpc>
              <a:buNone/>
              <a:defRPr sz="1600" b="0"/>
            </a:lvl1pPr>
          </a:lstStyle>
          <a:p>
            <a:pPr lvl="0"/>
            <a:r>
              <a:rPr lang="fr-FR" noProof="0"/>
              <a:t>Texte, Niveau 1, Arial 16pt</a:t>
            </a:r>
          </a:p>
        </p:txBody>
      </p:sp>
      <p:sp>
        <p:nvSpPr>
          <p:cNvPr id="10" name="Textplatzhalter 6"/>
          <p:cNvSpPr>
            <a:spLocks noGrp="1"/>
          </p:cNvSpPr>
          <p:nvPr>
            <p:ph type="body" sz="quarter" idx="15" hasCustomPrompt="1"/>
          </p:nvPr>
        </p:nvSpPr>
        <p:spPr>
          <a:xfrm>
            <a:off x="311991" y="4850116"/>
            <a:ext cx="756000" cy="147600"/>
          </a:xfrm>
          <a:blipFill>
            <a:blip r:embed="rId2"/>
            <a:stretch>
              <a:fillRect/>
            </a:stretch>
          </a:blipFill>
        </p:spPr>
        <p:txBody>
          <a:bodyPr/>
          <a:lstStyle>
            <a:lvl1pPr marL="0" indent="0">
              <a:buNone/>
              <a:defRPr/>
            </a:lvl1pPr>
          </a:lstStyle>
          <a:p>
            <a:pPr lvl="0"/>
            <a:br>
              <a:rPr lang="fr-FR" noProof="0"/>
            </a:br>
            <a:endParaRPr lang="fr-FR" noProof="0"/>
          </a:p>
        </p:txBody>
      </p:sp>
      <p:sp>
        <p:nvSpPr>
          <p:cNvPr id="7" name="Foliennummernplatzhalter 6"/>
          <p:cNvSpPr>
            <a:spLocks noGrp="1"/>
          </p:cNvSpPr>
          <p:nvPr>
            <p:ph type="sldNum" sz="quarter" idx="11"/>
          </p:nvPr>
        </p:nvSpPr>
        <p:spPr/>
        <p:txBody>
          <a:bodyPr/>
          <a:lstStyle>
            <a:lvl1pPr>
              <a:defRPr>
                <a:solidFill>
                  <a:schemeClr val="bg2"/>
                </a:solidFill>
              </a:defRPr>
            </a:lvl1pPr>
          </a:lstStyle>
          <a:p>
            <a:fld id="{F1143767-F74A-4D98-9A19-C8176FE10842}" type="slidenum">
              <a:rPr lang="fr-FR" noProof="0" smtClean="0"/>
              <a:pPr/>
              <a:t>‹N°›</a:t>
            </a:fld>
            <a:endParaRPr lang="fr-FR" noProof="0"/>
          </a:p>
        </p:txBody>
      </p:sp>
    </p:spTree>
    <p:extLst>
      <p:ext uri="{BB962C8B-B14F-4D97-AF65-F5344CB8AC3E}">
        <p14:creationId xmlns:p14="http://schemas.microsoft.com/office/powerpoint/2010/main" val="147059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e et image  11">
    <p:spTree>
      <p:nvGrpSpPr>
        <p:cNvPr id="1" name=""/>
        <p:cNvGrpSpPr/>
        <p:nvPr/>
      </p:nvGrpSpPr>
      <p:grpSpPr>
        <a:xfrm>
          <a:off x="0" y="0"/>
          <a:ext cx="0" cy="0"/>
          <a:chOff x="0" y="0"/>
          <a:chExt cx="0" cy="0"/>
        </a:xfrm>
      </p:grpSpPr>
      <p:sp>
        <p:nvSpPr>
          <p:cNvPr id="9" name="Bildplatzhalter 8"/>
          <p:cNvSpPr>
            <a:spLocks noGrp="1"/>
          </p:cNvSpPr>
          <p:nvPr>
            <p:ph type="pic" sz="quarter" idx="13" hasCustomPrompt="1"/>
          </p:nvPr>
        </p:nvSpPr>
        <p:spPr>
          <a:xfrm>
            <a:off x="0" y="0"/>
            <a:ext cx="9144000" cy="5148263"/>
          </a:xfrm>
          <a:solidFill>
            <a:schemeClr val="tx2"/>
          </a:solidFill>
        </p:spPr>
        <p:txBody>
          <a:bodyPr lIns="90000" tIns="46800" rIns="90000" bIns="46800" anchor="ctr" anchorCtr="0"/>
          <a:lstStyle>
            <a:lvl1pPr marL="0" marR="0" indent="0" algn="ctr" defTabSz="914400" rtl="0" eaLnBrk="1" fontAlgn="auto" latinLnBrk="0" hangingPunct="1">
              <a:lnSpc>
                <a:spcPct val="114000"/>
              </a:lnSpc>
              <a:spcBef>
                <a:spcPts val="0"/>
              </a:spcBef>
              <a:spcAft>
                <a:spcPts val="0"/>
              </a:spcAft>
              <a:buClrTx/>
              <a:buSzTx/>
              <a:buFont typeface="Wingdings" panose="05000000000000000000" pitchFamily="2" charset="2"/>
              <a:buNone/>
              <a:tabLst/>
              <a:defRPr sz="1000">
                <a:solidFill>
                  <a:schemeClr val="bg1"/>
                </a:solidFill>
              </a:defRPr>
            </a:lvl1pPr>
          </a:lstStyle>
          <a:p>
            <a:r>
              <a:rPr lang="fr-FR" noProof="0"/>
              <a:t>« Insertion / Image » pour une diapositive avec image plein format</a:t>
            </a:r>
          </a:p>
          <a:p>
            <a:endParaRPr lang="fr-FR" noProof="0"/>
          </a:p>
        </p:txBody>
      </p:sp>
      <p:sp>
        <p:nvSpPr>
          <p:cNvPr id="5" name="Textplatzhalter 4"/>
          <p:cNvSpPr>
            <a:spLocks noGrp="1"/>
          </p:cNvSpPr>
          <p:nvPr>
            <p:ph type="body" sz="quarter" idx="12" hasCustomPrompt="1"/>
          </p:nvPr>
        </p:nvSpPr>
        <p:spPr>
          <a:xfrm>
            <a:off x="215900" y="0"/>
            <a:ext cx="3960055" cy="5148263"/>
          </a:xfrm>
          <a:solidFill>
            <a:schemeClr val="bg1">
              <a:alpha val="70000"/>
            </a:schemeClr>
          </a:solidFill>
        </p:spPr>
        <p:txBody>
          <a:bodyPr lIns="108000" tIns="1044000" rIns="108000"/>
          <a:lstStyle>
            <a:lvl1pPr marL="0" indent="0">
              <a:lnSpc>
                <a:spcPct val="91000"/>
              </a:lnSpc>
              <a:buNone/>
              <a:defRPr sz="2500" b="1"/>
            </a:lvl1pPr>
          </a:lstStyle>
          <a:p>
            <a:pPr lvl="0"/>
            <a:r>
              <a:rPr lang="fr-FR" noProof="0"/>
              <a:t>Titre, Arial 25pt</a:t>
            </a:r>
          </a:p>
        </p:txBody>
      </p:sp>
      <p:sp>
        <p:nvSpPr>
          <p:cNvPr id="7" name="Foliennummernplatzhalter 6"/>
          <p:cNvSpPr>
            <a:spLocks noGrp="1"/>
          </p:cNvSpPr>
          <p:nvPr>
            <p:ph type="sldNum" sz="quarter" idx="11"/>
          </p:nvPr>
        </p:nvSpPr>
        <p:spPr/>
        <p:txBody>
          <a:bodyPr/>
          <a:lstStyle>
            <a:lvl1pPr>
              <a:defRPr>
                <a:solidFill>
                  <a:schemeClr val="bg2"/>
                </a:solidFill>
              </a:defRPr>
            </a:lvl1pPr>
          </a:lstStyle>
          <a:p>
            <a:fld id="{F1143767-F74A-4D98-9A19-C8176FE10842}" type="slidenum">
              <a:rPr lang="fr-FR" noProof="0" smtClean="0"/>
              <a:pPr/>
              <a:t>‹N°›</a:t>
            </a:fld>
            <a:endParaRPr lang="fr-FR" noProof="0"/>
          </a:p>
        </p:txBody>
      </p:sp>
      <p:sp>
        <p:nvSpPr>
          <p:cNvPr id="8" name="Textplatzhalter 6"/>
          <p:cNvSpPr>
            <a:spLocks noGrp="1"/>
          </p:cNvSpPr>
          <p:nvPr>
            <p:ph type="body" sz="quarter" idx="15" hasCustomPrompt="1"/>
          </p:nvPr>
        </p:nvSpPr>
        <p:spPr>
          <a:xfrm>
            <a:off x="313200" y="4849200"/>
            <a:ext cx="756000" cy="147600"/>
          </a:xfrm>
          <a:blipFill>
            <a:blip r:embed="rId2"/>
            <a:stretch>
              <a:fillRect/>
            </a:stretch>
          </a:blipFill>
        </p:spPr>
        <p:txBody>
          <a:bodyPr/>
          <a:lstStyle>
            <a:lvl1pPr marL="0" indent="0">
              <a:buNone/>
              <a:defRPr/>
            </a:lvl1pPr>
          </a:lstStyle>
          <a:p>
            <a:pPr lvl="0"/>
            <a:br>
              <a:rPr lang="fr-FR" noProof="0"/>
            </a:br>
            <a:endParaRPr lang="fr-FR" noProof="0"/>
          </a:p>
        </p:txBody>
      </p:sp>
    </p:spTree>
    <p:extLst>
      <p:ext uri="{BB962C8B-B14F-4D97-AF65-F5344CB8AC3E}">
        <p14:creationId xmlns:p14="http://schemas.microsoft.com/office/powerpoint/2010/main" val="293948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ge de garde ">
    <p:bg>
      <p:bgPr>
        <a:solidFill>
          <a:schemeClr val="bg1"/>
        </a:solidFill>
        <a:effectLst/>
      </p:bgPr>
    </p:bg>
    <p:spTree>
      <p:nvGrpSpPr>
        <p:cNvPr id="1" name=""/>
        <p:cNvGrpSpPr/>
        <p:nvPr/>
      </p:nvGrpSpPr>
      <p:grpSpPr>
        <a:xfrm>
          <a:off x="0" y="0"/>
          <a:ext cx="0" cy="0"/>
          <a:chOff x="0" y="0"/>
          <a:chExt cx="0" cy="0"/>
        </a:xfrm>
      </p:grpSpPr>
      <p:pic>
        <p:nvPicPr>
          <p:cNvPr id="8"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2971" y="2070075"/>
            <a:ext cx="5101207" cy="1005526"/>
          </a:xfrm>
          <a:prstGeom prst="rect">
            <a:avLst/>
          </a:prstGeom>
          <a:noFill/>
          <a:ln>
            <a:noFill/>
          </a:ln>
        </p:spPr>
      </p:pic>
    </p:spTree>
    <p:extLst>
      <p:ext uri="{BB962C8B-B14F-4D97-AF65-F5344CB8AC3E}">
        <p14:creationId xmlns:p14="http://schemas.microsoft.com/office/powerpoint/2010/main" val="24755978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re de présentation fond blan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2390" y="1304923"/>
            <a:ext cx="4930130" cy="1908000"/>
          </a:xfrm>
        </p:spPr>
        <p:txBody>
          <a:bodyPr bIns="0" anchor="t" anchorCtr="0"/>
          <a:lstStyle>
            <a:lvl1pPr>
              <a:lnSpc>
                <a:spcPct val="85000"/>
              </a:lnSpc>
              <a:defRPr sz="4800">
                <a:solidFill>
                  <a:schemeClr val="tx1"/>
                </a:solidFill>
              </a:defRPr>
            </a:lvl1pPr>
          </a:lstStyle>
          <a:p>
            <a:r>
              <a:rPr lang="fr-FR" noProof="0"/>
              <a:t>Style</a:t>
            </a:r>
            <a:br>
              <a:rPr lang="fr-FR" noProof="0"/>
            </a:br>
            <a:r>
              <a:rPr lang="fr-FR" noProof="0"/>
              <a:t>du titre</a:t>
            </a:r>
          </a:p>
        </p:txBody>
      </p:sp>
      <p:pic>
        <p:nvPicPr>
          <p:cNvPr id="8"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601"/>
            <a:ext cx="1428749" cy="281626"/>
          </a:xfrm>
          <a:prstGeom prst="rect">
            <a:avLst/>
          </a:prstGeom>
          <a:noFill/>
          <a:ln>
            <a:noFill/>
          </a:ln>
        </p:spPr>
      </p:pic>
      <p:sp>
        <p:nvSpPr>
          <p:cNvPr id="6" name="Untertitel 2"/>
          <p:cNvSpPr>
            <a:spLocks noGrp="1"/>
          </p:cNvSpPr>
          <p:nvPr>
            <p:ph type="subTitle" idx="1" hasCustomPrompt="1"/>
          </p:nvPr>
        </p:nvSpPr>
        <p:spPr>
          <a:xfrm>
            <a:off x="3863802" y="3292442"/>
            <a:ext cx="4956348" cy="793857"/>
          </a:xfrm>
        </p:spPr>
        <p:txBody>
          <a:bodyPr tIns="18000"/>
          <a:lstStyle>
            <a:lvl1pPr marL="0" indent="0" algn="l">
              <a:spcAft>
                <a:spcPts val="0"/>
              </a:spcAft>
              <a:buNone/>
              <a:defRPr sz="2300" b="1">
                <a:solidFill>
                  <a:schemeClr val="bg2"/>
                </a:solidFill>
              </a:defRPr>
            </a:lvl1pPr>
            <a:lvl2pPr marL="0" indent="0" algn="l">
              <a:spcAft>
                <a:spcPts val="0"/>
              </a:spcAft>
              <a:buNone/>
              <a:defRPr sz="2300" b="1">
                <a:solidFill>
                  <a:schemeClr val="tx1"/>
                </a:solidFill>
              </a:defRPr>
            </a:lvl2pPr>
            <a:lvl3pPr marL="0" indent="0" algn="l">
              <a:spcAft>
                <a:spcPts val="0"/>
              </a:spcAft>
              <a:buNone/>
              <a:defRPr sz="2300" b="1">
                <a:solidFill>
                  <a:schemeClr val="tx1"/>
                </a:solidFill>
              </a:defRPr>
            </a:lvl3pPr>
            <a:lvl4pPr marL="0" indent="0" algn="l">
              <a:spcAft>
                <a:spcPts val="0"/>
              </a:spcAft>
              <a:buNone/>
              <a:defRPr sz="2300" b="1">
                <a:solidFill>
                  <a:schemeClr val="tx1"/>
                </a:solidFill>
              </a:defRPr>
            </a:lvl4pPr>
            <a:lvl5pPr marL="0" indent="0" algn="l">
              <a:spcAft>
                <a:spcPts val="0"/>
              </a:spcAft>
              <a:buNone/>
              <a:defRPr sz="2300" b="1">
                <a:solidFill>
                  <a:schemeClr val="tx1"/>
                </a:solidFill>
              </a:defRPr>
            </a:lvl5pPr>
            <a:lvl6pPr marL="0" indent="0" algn="l">
              <a:spcBef>
                <a:spcPts val="0"/>
              </a:spcBef>
              <a:buNone/>
              <a:defRPr sz="2300" b="1">
                <a:solidFill>
                  <a:schemeClr val="tx1"/>
                </a:solidFill>
              </a:defRPr>
            </a:lvl6pPr>
            <a:lvl7pPr marL="0" indent="0" algn="l">
              <a:spcBef>
                <a:spcPts val="0"/>
              </a:spcBef>
              <a:buNone/>
              <a:defRPr sz="2300" b="1">
                <a:solidFill>
                  <a:schemeClr val="tx1"/>
                </a:solidFill>
              </a:defRPr>
            </a:lvl7pPr>
            <a:lvl8pPr marL="0" indent="0" algn="l">
              <a:spcBef>
                <a:spcPts val="0"/>
              </a:spcBef>
              <a:buNone/>
              <a:defRPr sz="2300" b="1">
                <a:solidFill>
                  <a:schemeClr val="tx1"/>
                </a:solidFill>
              </a:defRPr>
            </a:lvl8pPr>
            <a:lvl9pPr marL="0" indent="0" algn="l">
              <a:spcBef>
                <a:spcPts val="0"/>
              </a:spcBef>
              <a:buNone/>
              <a:defRPr sz="2300" b="1">
                <a:solidFill>
                  <a:schemeClr val="tx1"/>
                </a:solidFill>
              </a:defRPr>
            </a:lvl9pPr>
          </a:lstStyle>
          <a:p>
            <a:pPr lvl="0"/>
            <a:r>
              <a:rPr lang="fr-FR" noProof="0"/>
              <a:t>Sous-titre</a:t>
            </a:r>
          </a:p>
        </p:txBody>
      </p:sp>
      <p:sp>
        <p:nvSpPr>
          <p:cNvPr id="7" name="Textplatzhalter 9"/>
          <p:cNvSpPr>
            <a:spLocks noGrp="1"/>
          </p:cNvSpPr>
          <p:nvPr>
            <p:ph type="body" sz="quarter" idx="10" hasCustomPrompt="1"/>
          </p:nvPr>
        </p:nvSpPr>
        <p:spPr>
          <a:xfrm>
            <a:off x="3857626" y="4158307"/>
            <a:ext cx="4962524" cy="575618"/>
          </a:xfrm>
        </p:spPr>
        <p:txBody>
          <a:bodyPr tIns="18000"/>
          <a:lstStyle>
            <a:lvl1pPr marL="0" indent="0">
              <a:spcAft>
                <a:spcPts val="0"/>
              </a:spcAft>
              <a:buNone/>
              <a:defRPr sz="1000"/>
            </a:lvl1pPr>
          </a:lstStyle>
          <a:p>
            <a:pPr lvl="0"/>
            <a:r>
              <a:rPr lang="fr-FR" noProof="0"/>
              <a:t>Date: </a:t>
            </a:r>
          </a:p>
          <a:p>
            <a:pPr lvl="0"/>
            <a:r>
              <a:rPr lang="fr-FR" noProof="0"/>
              <a:t>Auteur:  </a:t>
            </a:r>
          </a:p>
        </p:txBody>
      </p:sp>
    </p:spTree>
    <p:extLst>
      <p:ext uri="{BB962C8B-B14F-4D97-AF65-F5344CB8AC3E}">
        <p14:creationId xmlns:p14="http://schemas.microsoft.com/office/powerpoint/2010/main" val="2395975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re de présentation fond gris">
    <p:bg>
      <p:bgPr>
        <a:solidFill>
          <a:schemeClr val="bg2"/>
        </a:solidFill>
        <a:effectLst/>
      </p:bgPr>
    </p:bg>
    <p:spTree>
      <p:nvGrpSpPr>
        <p:cNvPr id="1" name=""/>
        <p:cNvGrpSpPr/>
        <p:nvPr/>
      </p:nvGrpSpPr>
      <p:grpSpPr>
        <a:xfrm>
          <a:off x="0" y="0"/>
          <a:ext cx="0" cy="0"/>
          <a:chOff x="0" y="0"/>
          <a:chExt cx="0" cy="0"/>
        </a:xfrm>
      </p:grpSpPr>
      <p:pic>
        <p:nvPicPr>
          <p:cNvPr id="7"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6" name="Titel 1"/>
          <p:cNvSpPr>
            <a:spLocks noGrp="1"/>
          </p:cNvSpPr>
          <p:nvPr>
            <p:ph type="ctrTitle" hasCustomPrompt="1"/>
          </p:nvPr>
        </p:nvSpPr>
        <p:spPr>
          <a:xfrm>
            <a:off x="3847148" y="1303831"/>
            <a:ext cx="4973002" cy="1918794"/>
          </a:xfrm>
        </p:spPr>
        <p:txBody>
          <a:bodyPr bIns="0" anchor="t" anchorCtr="0"/>
          <a:lstStyle>
            <a:lvl1pPr>
              <a:lnSpc>
                <a:spcPct val="85000"/>
              </a:lnSpc>
              <a:defRPr sz="4800">
                <a:solidFill>
                  <a:schemeClr val="tx1"/>
                </a:solidFill>
              </a:defRPr>
            </a:lvl1pPr>
          </a:lstStyle>
          <a:p>
            <a:r>
              <a:rPr lang="fr-FR" noProof="0"/>
              <a:t>Style</a:t>
            </a:r>
            <a:br>
              <a:rPr lang="fr-FR" noProof="0"/>
            </a:br>
            <a:r>
              <a:rPr lang="fr-FR" noProof="0"/>
              <a:t>du titre</a:t>
            </a:r>
          </a:p>
        </p:txBody>
      </p:sp>
      <p:sp>
        <p:nvSpPr>
          <p:cNvPr id="9" name="Untertitel 2"/>
          <p:cNvSpPr>
            <a:spLocks noGrp="1"/>
          </p:cNvSpPr>
          <p:nvPr>
            <p:ph type="subTitle" idx="1" hasCustomPrompt="1"/>
          </p:nvPr>
        </p:nvSpPr>
        <p:spPr>
          <a:xfrm>
            <a:off x="3863802" y="3292442"/>
            <a:ext cx="4956348" cy="793857"/>
          </a:xfrm>
        </p:spPr>
        <p:txBody>
          <a:bodyPr tIns="18000"/>
          <a:lstStyle>
            <a:lvl1pPr marL="0" indent="0" algn="l">
              <a:spcAft>
                <a:spcPts val="0"/>
              </a:spcAft>
              <a:buNone/>
              <a:defRPr sz="2300" b="1">
                <a:solidFill>
                  <a:schemeClr val="bg1"/>
                </a:solidFill>
              </a:defRPr>
            </a:lvl1pPr>
            <a:lvl2pPr marL="0" indent="0" algn="l">
              <a:spcAft>
                <a:spcPts val="0"/>
              </a:spcAft>
              <a:buNone/>
              <a:defRPr sz="2300" b="1">
                <a:solidFill>
                  <a:schemeClr val="tx1"/>
                </a:solidFill>
              </a:defRPr>
            </a:lvl2pPr>
            <a:lvl3pPr marL="0" indent="0" algn="l">
              <a:spcAft>
                <a:spcPts val="0"/>
              </a:spcAft>
              <a:buNone/>
              <a:defRPr sz="2300" b="1">
                <a:solidFill>
                  <a:schemeClr val="tx1"/>
                </a:solidFill>
              </a:defRPr>
            </a:lvl3pPr>
            <a:lvl4pPr marL="0" indent="0" algn="l">
              <a:spcAft>
                <a:spcPts val="0"/>
              </a:spcAft>
              <a:buNone/>
              <a:defRPr sz="2300" b="1">
                <a:solidFill>
                  <a:schemeClr val="tx1"/>
                </a:solidFill>
              </a:defRPr>
            </a:lvl4pPr>
            <a:lvl5pPr marL="0" indent="0" algn="l">
              <a:spcAft>
                <a:spcPts val="0"/>
              </a:spcAft>
              <a:buNone/>
              <a:defRPr sz="2300" b="1">
                <a:solidFill>
                  <a:schemeClr val="tx1"/>
                </a:solidFill>
              </a:defRPr>
            </a:lvl5pPr>
            <a:lvl6pPr marL="0" indent="0" algn="l">
              <a:spcBef>
                <a:spcPts val="0"/>
              </a:spcBef>
              <a:buNone/>
              <a:defRPr sz="2300" b="1">
                <a:solidFill>
                  <a:schemeClr val="tx1"/>
                </a:solidFill>
              </a:defRPr>
            </a:lvl6pPr>
            <a:lvl7pPr marL="0" indent="0" algn="l">
              <a:spcBef>
                <a:spcPts val="0"/>
              </a:spcBef>
              <a:buNone/>
              <a:defRPr sz="2300" b="1">
                <a:solidFill>
                  <a:schemeClr val="tx1"/>
                </a:solidFill>
              </a:defRPr>
            </a:lvl7pPr>
            <a:lvl8pPr marL="0" indent="0" algn="l">
              <a:spcBef>
                <a:spcPts val="0"/>
              </a:spcBef>
              <a:buNone/>
              <a:defRPr sz="2300" b="1">
                <a:solidFill>
                  <a:schemeClr val="tx1"/>
                </a:solidFill>
              </a:defRPr>
            </a:lvl8pPr>
            <a:lvl9pPr marL="0" indent="0" algn="l">
              <a:spcBef>
                <a:spcPts val="0"/>
              </a:spcBef>
              <a:buNone/>
              <a:defRPr sz="2300" b="1">
                <a:solidFill>
                  <a:schemeClr val="tx1"/>
                </a:solidFill>
              </a:defRPr>
            </a:lvl9pPr>
          </a:lstStyle>
          <a:p>
            <a:pPr lvl="0"/>
            <a:r>
              <a:rPr lang="fr-FR" noProof="0"/>
              <a:t>Sous-titre</a:t>
            </a:r>
          </a:p>
        </p:txBody>
      </p:sp>
      <p:sp>
        <p:nvSpPr>
          <p:cNvPr id="10" name="Textplatzhalter 9"/>
          <p:cNvSpPr>
            <a:spLocks noGrp="1"/>
          </p:cNvSpPr>
          <p:nvPr>
            <p:ph type="body" sz="quarter" idx="10" hasCustomPrompt="1"/>
          </p:nvPr>
        </p:nvSpPr>
        <p:spPr>
          <a:xfrm>
            <a:off x="3891386" y="4158307"/>
            <a:ext cx="4928764" cy="575618"/>
          </a:xfrm>
        </p:spPr>
        <p:txBody>
          <a:bodyPr tIns="18000"/>
          <a:lstStyle>
            <a:lvl1pPr marL="0" indent="0">
              <a:spcAft>
                <a:spcPts val="0"/>
              </a:spcAft>
              <a:buNone/>
              <a:defRPr sz="1000">
                <a:solidFill>
                  <a:schemeClr val="bg1"/>
                </a:solidFill>
              </a:defRPr>
            </a:lvl1pPr>
          </a:lstStyle>
          <a:p>
            <a:pPr lvl="0"/>
            <a:r>
              <a:rPr lang="fr-FR" noProof="0"/>
              <a:t>Date: </a:t>
            </a:r>
          </a:p>
          <a:p>
            <a:pPr lvl="0"/>
            <a:r>
              <a:rPr lang="fr-FR" noProof="0"/>
              <a:t>Auteur:  </a:t>
            </a:r>
          </a:p>
        </p:txBody>
      </p:sp>
    </p:spTree>
    <p:extLst>
      <p:ext uri="{BB962C8B-B14F-4D97-AF65-F5344CB8AC3E}">
        <p14:creationId xmlns:p14="http://schemas.microsoft.com/office/powerpoint/2010/main" val="426700193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solidFill>
                  <a:schemeClr val="accent5"/>
                </a:solidFill>
              </a:defRPr>
            </a:lvl1pPr>
          </a:lstStyle>
          <a:p>
            <a:r>
              <a:rPr lang="fr-FR" noProof="0"/>
              <a:t>Sommaire</a:t>
            </a:r>
          </a:p>
        </p:txBody>
      </p:sp>
      <p:sp>
        <p:nvSpPr>
          <p:cNvPr id="6" name="Fußzeilenplatzhalter 5"/>
          <p:cNvSpPr>
            <a:spLocks noGrp="1"/>
          </p:cNvSpPr>
          <p:nvPr>
            <p:ph type="ftr" sz="quarter" idx="10"/>
          </p:nvPr>
        </p:nvSpPr>
        <p:spPr/>
        <p:txBody>
          <a:bodyPr/>
          <a:lstStyle/>
          <a:p>
            <a:r>
              <a:rPr lang="fr-FR" noProof="0"/>
              <a:t>Titre, Présentation, Auteur, Département, Date</a:t>
            </a:r>
          </a:p>
        </p:txBody>
      </p:sp>
      <p:sp>
        <p:nvSpPr>
          <p:cNvPr id="7" name="Foliennummernplatzhalter 6"/>
          <p:cNvSpPr>
            <a:spLocks noGrp="1"/>
          </p:cNvSpPr>
          <p:nvPr>
            <p:ph type="sldNum" sz="quarter" idx="11"/>
          </p:nvPr>
        </p:nvSpPr>
        <p:spPr/>
        <p:txBody>
          <a:bodyPr/>
          <a:lstStyle/>
          <a:p>
            <a:fld id="{F1143767-F74A-4D98-9A19-C8176FE10842}" type="slidenum">
              <a:rPr lang="fr-FR" noProof="0" smtClean="0"/>
              <a:pPr/>
              <a:t>‹N°›</a:t>
            </a:fld>
            <a:endParaRPr lang="fr-FR" noProof="0"/>
          </a:p>
        </p:txBody>
      </p:sp>
      <p:sp>
        <p:nvSpPr>
          <p:cNvPr id="5" name="Textplatzhalter 4"/>
          <p:cNvSpPr>
            <a:spLocks noGrp="1"/>
          </p:cNvSpPr>
          <p:nvPr>
            <p:ph type="body" sz="quarter" idx="12" hasCustomPrompt="1"/>
          </p:nvPr>
        </p:nvSpPr>
        <p:spPr>
          <a:xfrm>
            <a:off x="323850" y="1349375"/>
            <a:ext cx="8208590" cy="3384550"/>
          </a:xfrm>
        </p:spPr>
        <p:txBody>
          <a:bodyPr tIns="18000" numCol="2" spcCol="360000"/>
          <a:lstStyle>
            <a:lvl1pPr marL="0" indent="0">
              <a:lnSpc>
                <a:spcPct val="95000"/>
              </a:lnSpc>
              <a:spcAft>
                <a:spcPts val="800"/>
              </a:spcAft>
              <a:buClr>
                <a:schemeClr val="accent4"/>
              </a:buClr>
              <a:buFont typeface="+mj-lt"/>
              <a:buNone/>
              <a:tabLst>
                <a:tab pos="3409950" algn="r"/>
              </a:tabLst>
              <a:defRPr>
                <a:solidFill>
                  <a:schemeClr val="tx1"/>
                </a:solidFill>
              </a:defRPr>
            </a:lvl1pPr>
          </a:lstStyle>
          <a:p>
            <a:r>
              <a:rPr lang="fr-FR" noProof="0"/>
              <a:t>Chapitre </a:t>
            </a:r>
          </a:p>
        </p:txBody>
      </p:sp>
    </p:spTree>
    <p:extLst>
      <p:ext uri="{BB962C8B-B14F-4D97-AF65-F5344CB8AC3E}">
        <p14:creationId xmlns:p14="http://schemas.microsoft.com/office/powerpoint/2010/main" val="973874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erci pour votre attention">
    <p:bg>
      <p:bgPr>
        <a:solidFill>
          <a:schemeClr val="accent2"/>
        </a:solidFill>
        <a:effectLst/>
      </p:bgPr>
    </p:bg>
    <p:spTree>
      <p:nvGrpSpPr>
        <p:cNvPr id="1" name=""/>
        <p:cNvGrpSpPr/>
        <p:nvPr/>
      </p:nvGrpSpPr>
      <p:grpSpPr>
        <a:xfrm>
          <a:off x="0" y="0"/>
          <a:ext cx="0" cy="0"/>
          <a:chOff x="0" y="0"/>
          <a:chExt cx="0" cy="0"/>
        </a:xfrm>
      </p:grpSpPr>
      <p:pic>
        <p:nvPicPr>
          <p:cNvPr id="7"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0215"/>
            <a:ext cx="1429200" cy="281717"/>
          </a:xfrm>
          <a:prstGeom prst="rect">
            <a:avLst/>
          </a:prstGeom>
          <a:noFill/>
          <a:ln>
            <a:noFill/>
          </a:ln>
        </p:spPr>
      </p:pic>
      <p:sp>
        <p:nvSpPr>
          <p:cNvPr id="4" name="Textplatzhalter 3"/>
          <p:cNvSpPr>
            <a:spLocks noGrp="1"/>
          </p:cNvSpPr>
          <p:nvPr>
            <p:ph type="body" sz="quarter" idx="10" hasCustomPrompt="1"/>
          </p:nvPr>
        </p:nvSpPr>
        <p:spPr>
          <a:xfrm>
            <a:off x="3888458" y="2574925"/>
            <a:ext cx="4932362" cy="1655390"/>
          </a:xfrm>
        </p:spPr>
        <p:txBody>
          <a:bodyPr/>
          <a:lstStyle>
            <a:lvl1pPr marL="0" indent="0">
              <a:lnSpc>
                <a:spcPct val="100000"/>
              </a:lnSpc>
              <a:buNone/>
              <a:tabLst>
                <a:tab pos="2062163" algn="l"/>
              </a:tabLst>
              <a:defRPr sz="1600">
                <a:solidFill>
                  <a:schemeClr val="bg1"/>
                </a:solidFill>
              </a:defRPr>
            </a:lvl1pPr>
          </a:lstStyle>
          <a:p>
            <a:pPr lvl="0"/>
            <a:r>
              <a:rPr lang="fr-FR" noProof="0" dirty="0"/>
              <a:t>Texte, Arial 16pt</a:t>
            </a:r>
          </a:p>
        </p:txBody>
      </p:sp>
      <p:sp>
        <p:nvSpPr>
          <p:cNvPr id="8" name="Textplatzhalter 3"/>
          <p:cNvSpPr>
            <a:spLocks noGrp="1"/>
          </p:cNvSpPr>
          <p:nvPr>
            <p:ph type="body" sz="quarter" idx="11" hasCustomPrompt="1"/>
          </p:nvPr>
        </p:nvSpPr>
        <p:spPr>
          <a:xfrm>
            <a:off x="3887788" y="1025525"/>
            <a:ext cx="4932362" cy="756517"/>
          </a:xfrm>
        </p:spPr>
        <p:txBody>
          <a:bodyPr tIns="18000"/>
          <a:lstStyle>
            <a:lvl1pPr marL="0" indent="0">
              <a:lnSpc>
                <a:spcPct val="91000"/>
              </a:lnSpc>
              <a:buNone/>
              <a:defRPr sz="2500" b="1" baseline="0">
                <a:solidFill>
                  <a:schemeClr val="bg1"/>
                </a:solidFill>
              </a:defRPr>
            </a:lvl1pPr>
          </a:lstStyle>
          <a:p>
            <a:pPr lvl="0"/>
            <a:r>
              <a:rPr lang="fr-FR" noProof="0" dirty="0"/>
              <a:t>Merci de votre attention!</a:t>
            </a:r>
          </a:p>
        </p:txBody>
      </p:sp>
      <p:pic>
        <p:nvPicPr>
          <p:cNvPr id="6" name="Grafik 13">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68634" y="4530217"/>
            <a:ext cx="216408" cy="216408"/>
          </a:xfrm>
          <a:prstGeom prst="rect">
            <a:avLst/>
          </a:prstGeom>
        </p:spPr>
      </p:pic>
      <p:pic>
        <p:nvPicPr>
          <p:cNvPr id="10" name="Grafik 13">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86200" y="4530449"/>
            <a:ext cx="216408" cy="215944"/>
          </a:xfrm>
          <a:prstGeom prst="rect">
            <a:avLst/>
          </a:prstGeom>
        </p:spPr>
      </p:pic>
      <p:pic>
        <p:nvPicPr>
          <p:cNvPr id="11" name="Grafik 13">
            <a:hlinkClick r:id="rId7"/>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451068" y="4530217"/>
            <a:ext cx="216408" cy="216408"/>
          </a:xfrm>
          <a:prstGeom prst="rect">
            <a:avLst/>
          </a:prstGeom>
        </p:spPr>
      </p:pic>
      <p:pic>
        <p:nvPicPr>
          <p:cNvPr id="12" name="Grafik 13">
            <a:hlinkClick r:id="rId9"/>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733502" y="4530449"/>
            <a:ext cx="216408" cy="215944"/>
          </a:xfrm>
          <a:prstGeom prst="rect">
            <a:avLst/>
          </a:prstGeom>
        </p:spPr>
      </p:pic>
      <p:pic>
        <p:nvPicPr>
          <p:cNvPr id="13" name="Grafik 13">
            <a:hlinkClick r:id="rId11"/>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298370" y="4530449"/>
            <a:ext cx="216408" cy="215944"/>
          </a:xfrm>
          <a:prstGeom prst="rect">
            <a:avLst/>
          </a:prstGeom>
        </p:spPr>
      </p:pic>
      <p:pic>
        <p:nvPicPr>
          <p:cNvPr id="14" name="Grafik 13">
            <a:hlinkClick r:id="rId13"/>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015936" y="4530217"/>
            <a:ext cx="216408" cy="216408"/>
          </a:xfrm>
          <a:prstGeom prst="rect">
            <a:avLst/>
          </a:prstGeom>
        </p:spPr>
      </p:pic>
      <p:pic>
        <p:nvPicPr>
          <p:cNvPr id="15" name="Grafik 13">
            <a:hlinkClick r:id="rId15"/>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5580807" y="4530449"/>
            <a:ext cx="216408" cy="215944"/>
          </a:xfrm>
          <a:prstGeom prst="rect">
            <a:avLst/>
          </a:prstGeom>
        </p:spPr>
      </p:pic>
    </p:spTree>
    <p:extLst>
      <p:ext uri="{BB962C8B-B14F-4D97-AF65-F5344CB8AC3E}">
        <p14:creationId xmlns:p14="http://schemas.microsoft.com/office/powerpoint/2010/main" val="17856774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deux contenu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0" y="1349375"/>
            <a:ext cx="4068130" cy="3384550"/>
          </a:xfrm>
        </p:spPr>
        <p:txBody>
          <a:bodyPr/>
          <a:lstStyle>
            <a:lvl1pPr marL="0" indent="0">
              <a:buFont typeface="Wingdings" panose="05000000000000000000" pitchFamily="2" charset="2"/>
              <a:buNone/>
              <a:defRPr sz="16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4" name="Inhaltsplatzhalter 3"/>
          <p:cNvSpPr>
            <a:spLocks noGrp="1"/>
          </p:cNvSpPr>
          <p:nvPr>
            <p:ph sz="half" idx="2" hasCustomPrompt="1"/>
          </p:nvPr>
        </p:nvSpPr>
        <p:spPr>
          <a:xfrm>
            <a:off x="4751388" y="1349375"/>
            <a:ext cx="4068762" cy="3384550"/>
          </a:xfrm>
        </p:spPr>
        <p:txBody>
          <a:bodyPr/>
          <a:lstStyle>
            <a:lvl1pPr marL="0" indent="0">
              <a:buFont typeface="Wingdings" panose="05000000000000000000" pitchFamily="2" charset="2"/>
              <a:buNone/>
              <a:defRPr sz="16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8" name="Fußzeilenplatzhalter 7"/>
          <p:cNvSpPr>
            <a:spLocks noGrp="1"/>
          </p:cNvSpPr>
          <p:nvPr>
            <p:ph type="ftr" sz="quarter" idx="10"/>
          </p:nvPr>
        </p:nvSpPr>
        <p:spPr/>
        <p:txBody>
          <a:bodyPr/>
          <a:lstStyle/>
          <a:p>
            <a:r>
              <a:rPr lang="fr-FR"/>
              <a:t>Titre, Présentation, Auteur, Département, Date</a:t>
            </a:r>
            <a:endParaRPr lang="fr-FR" dirty="0"/>
          </a:p>
        </p:txBody>
      </p:sp>
      <p:sp>
        <p:nvSpPr>
          <p:cNvPr id="9" name="Foliennummernplatzhalter 8"/>
          <p:cNvSpPr>
            <a:spLocks noGrp="1"/>
          </p:cNvSpPr>
          <p:nvPr>
            <p:ph type="sldNum" sz="quarter" idx="11"/>
          </p:nvPr>
        </p:nvSpPr>
        <p:spPr/>
        <p:txBody>
          <a:bodyPr/>
          <a:lstStyle/>
          <a:p>
            <a:fld id="{F1143767-F74A-4D98-9A19-C8176FE10842}" type="slidenum">
              <a:rPr lang="fr-FR" smtClean="0"/>
              <a:pPr/>
              <a:t>‹N°›</a:t>
            </a:fld>
            <a:endParaRPr lang="fr-FR" dirty="0"/>
          </a:p>
        </p:txBody>
      </p:sp>
      <p:sp>
        <p:nvSpPr>
          <p:cNvPr id="7" name="Titel 1"/>
          <p:cNvSpPr>
            <a:spLocks noGrp="1"/>
          </p:cNvSpPr>
          <p:nvPr>
            <p:ph type="title" hasCustomPrompt="1"/>
          </p:nvPr>
        </p:nvSpPr>
        <p:spPr>
          <a:xfrm>
            <a:off x="307975" y="227521"/>
            <a:ext cx="5832475" cy="402394"/>
          </a:xfrm>
        </p:spPr>
        <p:txBody>
          <a:bodyPr/>
          <a:lstStyle/>
          <a:p>
            <a:r>
              <a:rPr lang="fr-FR" noProof="0"/>
              <a:t>Titre, Arial 25pt</a:t>
            </a:r>
            <a:endParaRPr lang="fr-FR" noProof="0" dirty="0"/>
          </a:p>
        </p:txBody>
      </p:sp>
      <p:sp>
        <p:nvSpPr>
          <p:cNvPr id="10" name="Espace réservé du texte 4"/>
          <p:cNvSpPr>
            <a:spLocks noGrp="1"/>
          </p:cNvSpPr>
          <p:nvPr>
            <p:ph type="body" sz="quarter" idx="12"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endParaRPr lang="fr-FR" noProof="0" dirty="0"/>
          </a:p>
        </p:txBody>
      </p:sp>
    </p:spTree>
    <p:extLst>
      <p:ext uri="{BB962C8B-B14F-4D97-AF65-F5344CB8AC3E}">
        <p14:creationId xmlns:p14="http://schemas.microsoft.com/office/powerpoint/2010/main" val="19648370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deux contenus-puces">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0" y="1349375"/>
            <a:ext cx="4068130" cy="3384550"/>
          </a:xfrm>
        </p:spPr>
        <p:txBody>
          <a:bodyPr/>
          <a:lstStyle>
            <a:lvl1pPr marL="285750" indent="-285750">
              <a:buFont typeface="Wingdings" panose="05000000000000000000" pitchFamily="2" charset="2"/>
              <a:buChar char="§"/>
              <a:defRPr sz="16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4" name="Inhaltsplatzhalter 3"/>
          <p:cNvSpPr>
            <a:spLocks noGrp="1"/>
          </p:cNvSpPr>
          <p:nvPr>
            <p:ph sz="half" idx="2" hasCustomPrompt="1"/>
          </p:nvPr>
        </p:nvSpPr>
        <p:spPr>
          <a:xfrm>
            <a:off x="4751388" y="1349375"/>
            <a:ext cx="4068762" cy="3384550"/>
          </a:xfrm>
        </p:spPr>
        <p:txBody>
          <a:bodyPr/>
          <a:lstStyle>
            <a:lvl1pPr marL="285750" indent="-285750">
              <a:buFont typeface="Wingdings" panose="05000000000000000000" pitchFamily="2" charset="2"/>
              <a:buChar char="§"/>
              <a:defRPr sz="16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fr-FR" noProof="0"/>
              <a:t>Texte, Niveau1,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8" name="Fußzeilenplatzhalter 7"/>
          <p:cNvSpPr>
            <a:spLocks noGrp="1"/>
          </p:cNvSpPr>
          <p:nvPr>
            <p:ph type="ftr" sz="quarter" idx="10"/>
          </p:nvPr>
        </p:nvSpPr>
        <p:spPr/>
        <p:txBody>
          <a:bodyPr/>
          <a:lstStyle/>
          <a:p>
            <a:r>
              <a:rPr lang="fr-FR"/>
              <a:t>Titre, Présentation, Auteur, Département, Date</a:t>
            </a:r>
            <a:endParaRPr lang="fr-FR" dirty="0"/>
          </a:p>
        </p:txBody>
      </p:sp>
      <p:sp>
        <p:nvSpPr>
          <p:cNvPr id="9" name="Foliennummernplatzhalter 8"/>
          <p:cNvSpPr>
            <a:spLocks noGrp="1"/>
          </p:cNvSpPr>
          <p:nvPr>
            <p:ph type="sldNum" sz="quarter" idx="11"/>
          </p:nvPr>
        </p:nvSpPr>
        <p:spPr/>
        <p:txBody>
          <a:bodyPr/>
          <a:lstStyle/>
          <a:p>
            <a:fld id="{F1143767-F74A-4D98-9A19-C8176FE10842}" type="slidenum">
              <a:rPr lang="fr-FR" smtClean="0"/>
              <a:pPr/>
              <a:t>‹N°›</a:t>
            </a:fld>
            <a:endParaRPr lang="fr-FR" dirty="0"/>
          </a:p>
        </p:txBody>
      </p:sp>
      <p:sp>
        <p:nvSpPr>
          <p:cNvPr id="7" name="Titel 1"/>
          <p:cNvSpPr>
            <a:spLocks noGrp="1"/>
          </p:cNvSpPr>
          <p:nvPr>
            <p:ph type="title" hasCustomPrompt="1"/>
          </p:nvPr>
        </p:nvSpPr>
        <p:spPr>
          <a:xfrm>
            <a:off x="307975" y="227521"/>
            <a:ext cx="5832475" cy="402394"/>
          </a:xfrm>
        </p:spPr>
        <p:txBody>
          <a:bodyPr/>
          <a:lstStyle/>
          <a:p>
            <a:r>
              <a:rPr lang="fr-FR" noProof="0"/>
              <a:t>Titre, Arial 25pt</a:t>
            </a:r>
            <a:endParaRPr lang="fr-FR" noProof="0" dirty="0"/>
          </a:p>
        </p:txBody>
      </p:sp>
      <p:sp>
        <p:nvSpPr>
          <p:cNvPr id="10" name="Espace réservé du texte 4"/>
          <p:cNvSpPr>
            <a:spLocks noGrp="1"/>
          </p:cNvSpPr>
          <p:nvPr>
            <p:ph type="body" sz="quarter" idx="12"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endParaRPr lang="fr-FR" noProof="0" dirty="0"/>
          </a:p>
        </p:txBody>
      </p:sp>
    </p:spTree>
    <p:extLst>
      <p:ext uri="{BB962C8B-B14F-4D97-AF65-F5344CB8AC3E}">
        <p14:creationId xmlns:p14="http://schemas.microsoft.com/office/powerpoint/2010/main" val="319307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Fußzeilenplatzhalter 5"/>
          <p:cNvSpPr>
            <a:spLocks noGrp="1"/>
          </p:cNvSpPr>
          <p:nvPr>
            <p:ph type="ftr" sz="quarter" idx="10"/>
          </p:nvPr>
        </p:nvSpPr>
        <p:spPr/>
        <p:txBody>
          <a:bodyPr/>
          <a:lstStyle/>
          <a:p>
            <a:r>
              <a:rPr lang="fr-FR"/>
              <a:t>Titre, Présentation, Auteur, Département, Date</a:t>
            </a:r>
            <a:endParaRPr lang="fr-FR" dirty="0"/>
          </a:p>
        </p:txBody>
      </p:sp>
      <p:sp>
        <p:nvSpPr>
          <p:cNvPr id="7" name="Foliennummernplatzhalter 6"/>
          <p:cNvSpPr>
            <a:spLocks noGrp="1"/>
          </p:cNvSpPr>
          <p:nvPr>
            <p:ph type="sldNum" sz="quarter" idx="11"/>
          </p:nvPr>
        </p:nvSpPr>
        <p:spPr/>
        <p:txBody>
          <a:bodyPr/>
          <a:lstStyle/>
          <a:p>
            <a:fld id="{F1143767-F74A-4D98-9A19-C8176FE10842}" type="slidenum">
              <a:rPr lang="fr-FR" smtClean="0"/>
              <a:pPr/>
              <a:t>‹N°›</a:t>
            </a:fld>
            <a:endParaRPr lang="fr-FR" dirty="0"/>
          </a:p>
        </p:txBody>
      </p:sp>
      <p:sp>
        <p:nvSpPr>
          <p:cNvPr id="5" name="Titel 1"/>
          <p:cNvSpPr>
            <a:spLocks noGrp="1"/>
          </p:cNvSpPr>
          <p:nvPr>
            <p:ph type="title" hasCustomPrompt="1"/>
          </p:nvPr>
        </p:nvSpPr>
        <p:spPr>
          <a:xfrm>
            <a:off x="307975" y="227521"/>
            <a:ext cx="5832475" cy="402394"/>
          </a:xfrm>
        </p:spPr>
        <p:txBody>
          <a:bodyPr/>
          <a:lstStyle>
            <a:lvl1pPr>
              <a:defRPr/>
            </a:lvl1pPr>
          </a:lstStyle>
          <a:p>
            <a:r>
              <a:rPr lang="fr-FR" noProof="0"/>
              <a:t>Titre, Arial 25pt</a:t>
            </a:r>
            <a:endParaRPr lang="fr-FR" noProof="0" dirty="0"/>
          </a:p>
        </p:txBody>
      </p:sp>
      <p:sp>
        <p:nvSpPr>
          <p:cNvPr id="8" name="Espace réservé du texte 4"/>
          <p:cNvSpPr>
            <a:spLocks noGrp="1"/>
          </p:cNvSpPr>
          <p:nvPr>
            <p:ph type="body" sz="quarter" idx="12" hasCustomPrompt="1"/>
          </p:nvPr>
        </p:nvSpPr>
        <p:spPr>
          <a:xfrm>
            <a:off x="309563" y="598860"/>
            <a:ext cx="5832000" cy="360000"/>
          </a:xfrm>
        </p:spPr>
        <p:txBody>
          <a:bodyPr/>
          <a:lstStyle>
            <a:lvl1pPr>
              <a:lnSpc>
                <a:spcPct val="91000"/>
              </a:lnSpc>
              <a:spcAft>
                <a:spcPts val="0"/>
              </a:spcAft>
              <a:defRPr sz="2500" b="1" baseline="0">
                <a:solidFill>
                  <a:schemeClr val="bg2"/>
                </a:solidFill>
              </a:defRPr>
            </a:lvl1pPr>
          </a:lstStyle>
          <a:p>
            <a:pPr lvl="0"/>
            <a:r>
              <a:rPr lang="fr-FR" noProof="0"/>
              <a:t>Sous-titre, Arial 25pt </a:t>
            </a:r>
            <a:endParaRPr lang="fr-FR" noProof="0" dirty="0"/>
          </a:p>
        </p:txBody>
      </p:sp>
    </p:spTree>
    <p:extLst>
      <p:ext uri="{BB962C8B-B14F-4D97-AF65-F5344CB8AC3E}">
        <p14:creationId xmlns:p14="http://schemas.microsoft.com/office/powerpoint/2010/main" val="41017471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blan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4800" y="1310400"/>
            <a:ext cx="4973002" cy="1918372"/>
          </a:xfrm>
        </p:spPr>
        <p:txBody>
          <a:bodyPr bIns="0" anchor="t" anchorCtr="0"/>
          <a:lstStyle>
            <a:lvl1pPr>
              <a:lnSpc>
                <a:spcPct val="85000"/>
              </a:lnSpc>
              <a:defRPr sz="4800">
                <a:solidFill>
                  <a:schemeClr val="tx1"/>
                </a:solidFill>
              </a:defRPr>
            </a:lvl1pPr>
          </a:lstStyle>
          <a:p>
            <a:r>
              <a:rPr lang="fr-FR" noProof="0"/>
              <a:t>Titre du </a:t>
            </a:r>
            <a:br>
              <a:rPr lang="fr-FR" noProof="0"/>
            </a:br>
            <a:r>
              <a:rPr lang="fr-FR" noProof="0"/>
              <a:t>Chapitre </a:t>
            </a:r>
            <a:endParaRPr lang="fr-FR" noProof="0" dirty="0"/>
          </a:p>
        </p:txBody>
      </p:sp>
      <p:pic>
        <p:nvPicPr>
          <p:cNvPr id="8" name="Bild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1011"/>
            <a:ext cx="1428749" cy="281626"/>
          </a:xfrm>
          <a:prstGeom prst="rect">
            <a:avLst/>
          </a:prstGeom>
          <a:noFill/>
          <a:ln>
            <a:noFill/>
          </a:ln>
        </p:spPr>
      </p:pic>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sp>
        <p:nvSpPr>
          <p:cNvPr id="11"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bg2"/>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3745613643"/>
      </p:ext>
    </p:extLst>
  </p:cSld>
  <p:clrMapOvr>
    <a:masterClrMapping/>
  </p:clrMapOvr>
  <p:transition>
    <p:fade/>
  </p:transition>
  <p:extLst>
    <p:ext uri="{DCECCB84-F9BA-43D5-87BE-67443E8EF086}">
      <p15:sldGuideLst xmlns:p15="http://schemas.microsoft.com/office/powerpoint/2012/main">
        <p15:guide id="2" pos="2445" userDrawn="1">
          <p15:clr>
            <a:srgbClr val="FBAE40"/>
          </p15:clr>
        </p15:guide>
        <p15:guide id="3" pos="2109" userDrawn="1">
          <p15:clr>
            <a:srgbClr val="FBAE40"/>
          </p15:clr>
        </p15:guide>
        <p15:guide id="4" orient="horz" pos="2030" userDrawn="1">
          <p15:clr>
            <a:srgbClr val="FBAE40"/>
          </p15:clr>
        </p15:guide>
        <p15:guide id="5" pos="2880" userDrawn="1">
          <p15:clr>
            <a:srgbClr val="FBAE40"/>
          </p15:clr>
        </p15:guide>
        <p15:guide id="6" orient="horz" pos="1622" userDrawn="1">
          <p15:clr>
            <a:srgbClr val="FBAE40"/>
          </p15:clr>
        </p15:guide>
        <p15:guide id="7" orient="horz" pos="850" userDrawn="1">
          <p15:clr>
            <a:srgbClr val="FBAE40"/>
          </p15:clr>
        </p15:guide>
        <p15:guide id="8" orient="horz" pos="2958" userDrawn="1">
          <p15:clr>
            <a:srgbClr val="FBAE40"/>
          </p15:clr>
        </p15:guide>
        <p15:guide id="9" pos="55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gris">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4800" y="1310400"/>
            <a:ext cx="4932362" cy="1916906"/>
          </a:xfrm>
        </p:spPr>
        <p:txBody>
          <a:bodyPr bIns="0" anchor="t" anchorCtr="0"/>
          <a:lstStyle>
            <a:lvl1pPr>
              <a:lnSpc>
                <a:spcPct val="85000"/>
              </a:lnSpc>
              <a:defRPr sz="4800">
                <a:solidFill>
                  <a:schemeClr val="tx1"/>
                </a:solidFill>
              </a:defRPr>
            </a:lvl1pPr>
          </a:lstStyle>
          <a:p>
            <a:r>
              <a:rPr lang="fr-FR" noProof="0"/>
              <a:t>Titre du </a:t>
            </a:r>
            <a:br>
              <a:rPr lang="fr-FR" noProof="0"/>
            </a:br>
            <a:r>
              <a:rPr lang="fr-FR" noProof="0"/>
              <a:t>Chapitre </a:t>
            </a:r>
            <a:endParaRPr lang="fr-FR" noProof="0"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4186"/>
            <a:ext cx="1429200" cy="281717"/>
          </a:xfrm>
          <a:prstGeom prst="rect">
            <a:avLst/>
          </a:prstGeom>
          <a:noFill/>
          <a:ln>
            <a:noFill/>
          </a:ln>
        </p:spPr>
      </p:pic>
      <p:sp>
        <p:nvSpPr>
          <p:cNvPr id="6"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bg1"/>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2314129005"/>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880" userDrawn="1">
          <p15:clr>
            <a:srgbClr val="FBAE40"/>
          </p15:clr>
        </p15:guide>
        <p15:guide id="3" pos="2109" userDrawn="1">
          <p15:clr>
            <a:srgbClr val="FBAE40"/>
          </p15:clr>
        </p15:guide>
        <p15:guide id="4" pos="244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gris foncé ">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4800" y="1310400"/>
            <a:ext cx="4932362" cy="1916960"/>
          </a:xfrm>
        </p:spPr>
        <p:txBody>
          <a:bodyPr bIns="0" anchor="t" anchorCtr="0"/>
          <a:lstStyle>
            <a:lvl1pPr>
              <a:lnSpc>
                <a:spcPct val="85000"/>
              </a:lnSpc>
              <a:defRPr sz="4800">
                <a:solidFill>
                  <a:schemeClr val="bg1"/>
                </a:solidFill>
              </a:defRPr>
            </a:lvl1pPr>
          </a:lstStyle>
          <a:p>
            <a:r>
              <a:rPr lang="fr-FR" noProof="0"/>
              <a:t>Titre du </a:t>
            </a:r>
            <a:br>
              <a:rPr lang="fr-FR" noProof="0"/>
            </a:br>
            <a:r>
              <a:rPr lang="fr-FR" noProof="0"/>
              <a:t>Chapitre </a:t>
            </a:r>
            <a:endParaRPr lang="fr-FR" noProof="0"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6"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bg2"/>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2145383955"/>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880" userDrawn="1">
          <p15:clr>
            <a:srgbClr val="FBAE40"/>
          </p15:clr>
        </p15:guide>
        <p15:guide id="3" pos="2109" userDrawn="1">
          <p15:clr>
            <a:srgbClr val="FBAE40"/>
          </p15:clr>
        </p15:guide>
        <p15:guide id="4" pos="244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age de chapitre fond bleu">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843337" y="1310809"/>
            <a:ext cx="4932362" cy="1911815"/>
          </a:xfrm>
        </p:spPr>
        <p:txBody>
          <a:bodyPr bIns="0" anchor="t" anchorCtr="0"/>
          <a:lstStyle>
            <a:lvl1pPr>
              <a:lnSpc>
                <a:spcPct val="85000"/>
              </a:lnSpc>
              <a:defRPr sz="4800">
                <a:solidFill>
                  <a:schemeClr val="bg1"/>
                </a:solidFill>
              </a:defRPr>
            </a:lvl1pPr>
          </a:lstStyle>
          <a:p>
            <a:r>
              <a:rPr lang="fr-FR" noProof="0"/>
              <a:t>Titre du </a:t>
            </a:r>
            <a:br>
              <a:rPr lang="fr-FR" noProof="0"/>
            </a:br>
            <a:r>
              <a:rPr lang="fr-FR" noProof="0"/>
              <a:t>Chapitre </a:t>
            </a:r>
            <a:endParaRPr lang="fr-FR" noProof="0" dirty="0"/>
          </a:p>
        </p:txBody>
      </p:sp>
      <p:sp>
        <p:nvSpPr>
          <p:cNvPr id="9" name="Foliennummernplatzhalter 8"/>
          <p:cNvSpPr>
            <a:spLocks noGrp="1"/>
          </p:cNvSpPr>
          <p:nvPr>
            <p:ph type="sldNum" sz="quarter" idx="12"/>
          </p:nvPr>
        </p:nvSpPr>
        <p:spPr/>
        <p:txBody>
          <a:bodyPr/>
          <a:lstStyle>
            <a:lvl1pPr>
              <a:defRPr>
                <a:solidFill>
                  <a:schemeClr val="tx1"/>
                </a:solidFill>
              </a:defRPr>
            </a:lvl1pPr>
          </a:lstStyle>
          <a:p>
            <a:fld id="{F1143767-F74A-4D98-9A19-C8176FE10842}" type="slidenum">
              <a:rPr lang="fr-FR" smtClean="0"/>
              <a:pPr/>
              <a:t>‹N°›</a:t>
            </a:fld>
            <a:endParaRPr lang="fr-FR" dirty="0"/>
          </a:p>
        </p:txBody>
      </p:sp>
      <p:pic>
        <p:nvPicPr>
          <p:cNvPr id="10" name="Bild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7626" y="262800"/>
            <a:ext cx="1429200" cy="281717"/>
          </a:xfrm>
          <a:prstGeom prst="rect">
            <a:avLst/>
          </a:prstGeom>
          <a:noFill/>
          <a:ln>
            <a:noFill/>
          </a:ln>
        </p:spPr>
      </p:pic>
      <p:sp>
        <p:nvSpPr>
          <p:cNvPr id="6" name="Textplatzhalter 5"/>
          <p:cNvSpPr>
            <a:spLocks noGrp="1"/>
          </p:cNvSpPr>
          <p:nvPr>
            <p:ph type="body" sz="quarter" idx="13" hasCustomPrompt="1"/>
          </p:nvPr>
        </p:nvSpPr>
        <p:spPr>
          <a:xfrm>
            <a:off x="1214920" y="1295403"/>
            <a:ext cx="2376264" cy="1656184"/>
          </a:xfrm>
        </p:spPr>
        <p:txBody>
          <a:bodyPr bIns="18000" anchor="b" anchorCtr="0"/>
          <a:lstStyle>
            <a:lvl1pPr marL="0" indent="0" algn="r">
              <a:buNone/>
              <a:defRPr sz="11700" b="1">
                <a:solidFill>
                  <a:schemeClr val="accent5"/>
                </a:solidFill>
              </a:defRPr>
            </a:lvl1pPr>
            <a:lvl2pPr marL="457200" indent="0" algn="r">
              <a:buNone/>
              <a:defRPr/>
            </a:lvl2pPr>
            <a:lvl3pPr marL="627063" indent="0" algn="r">
              <a:buNone/>
              <a:defRPr/>
            </a:lvl3pPr>
            <a:lvl4pPr marL="808038" indent="0" algn="r">
              <a:buNone/>
              <a:defRPr/>
            </a:lvl4pPr>
            <a:lvl5pPr marL="985838" indent="0" algn="r">
              <a:buNone/>
              <a:defRPr/>
            </a:lvl5pPr>
          </a:lstStyle>
          <a:p>
            <a:pPr lvl="0"/>
            <a:r>
              <a:rPr lang="fr-FR"/>
              <a:t>XX</a:t>
            </a:r>
            <a:endParaRPr lang="fr-FR" dirty="0"/>
          </a:p>
        </p:txBody>
      </p:sp>
    </p:spTree>
    <p:extLst>
      <p:ext uri="{BB962C8B-B14F-4D97-AF65-F5344CB8AC3E}">
        <p14:creationId xmlns:p14="http://schemas.microsoft.com/office/powerpoint/2010/main" val="1651698713"/>
      </p:ext>
    </p:extLst>
  </p:cSld>
  <p:clrMapOvr>
    <a:masterClrMapping/>
  </p:clrMapOvr>
  <p:transition>
    <p:fade/>
  </p:transition>
  <p:extLst>
    <p:ext uri="{DCECCB84-F9BA-43D5-87BE-67443E8EF086}">
      <p15:sldGuideLst xmlns:p15="http://schemas.microsoft.com/office/powerpoint/2012/main">
        <p15:guide id="1" orient="horz" pos="850" userDrawn="1">
          <p15:clr>
            <a:srgbClr val="FBAE40"/>
          </p15:clr>
        </p15:guide>
        <p15:guide id="2" pos="2445" userDrawn="1">
          <p15:clr>
            <a:srgbClr val="FBAE40"/>
          </p15:clr>
        </p15:guide>
        <p15:guide id="3" pos="210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07975" y="227521"/>
            <a:ext cx="5832475" cy="403200"/>
          </a:xfrm>
          <a:prstGeom prst="rect">
            <a:avLst/>
          </a:prstGeom>
        </p:spPr>
        <p:txBody>
          <a:bodyPr vert="horz" lIns="0" tIns="0" rIns="0" bIns="0" rtlCol="0" anchor="t" anchorCtr="0">
            <a:noAutofit/>
          </a:bodyPr>
          <a:lstStyle/>
          <a:p>
            <a:r>
              <a:rPr lang="fr-FR" noProof="0"/>
              <a:t>Titre</a:t>
            </a:r>
            <a:r>
              <a:rPr lang="fr-FR"/>
              <a:t>, Arial 25pt</a:t>
            </a:r>
            <a:br>
              <a:rPr lang="fr-FR"/>
            </a:br>
            <a:br>
              <a:rPr lang="fr-FR"/>
            </a:br>
            <a:endParaRPr lang="fr-FR" dirty="0"/>
          </a:p>
        </p:txBody>
      </p:sp>
      <p:sp>
        <p:nvSpPr>
          <p:cNvPr id="3" name="Textplatzhalter 2"/>
          <p:cNvSpPr>
            <a:spLocks noGrp="1"/>
          </p:cNvSpPr>
          <p:nvPr>
            <p:ph type="body" idx="1"/>
          </p:nvPr>
        </p:nvSpPr>
        <p:spPr>
          <a:xfrm>
            <a:off x="316707" y="1349374"/>
            <a:ext cx="6408738" cy="3384551"/>
          </a:xfrm>
          <a:prstGeom prst="rect">
            <a:avLst/>
          </a:prstGeom>
        </p:spPr>
        <p:txBody>
          <a:bodyPr vert="horz" lIns="0" tIns="0" rIns="0" bIns="0" rtlCol="0">
            <a:noAutofit/>
          </a:bodyPr>
          <a:lstStyle/>
          <a:p>
            <a:pPr lvl="0"/>
            <a:r>
              <a:rPr lang="fr-FR" noProof="0"/>
              <a:t>Texte, Niveau 1, Arial 16pt</a:t>
            </a:r>
          </a:p>
          <a:p>
            <a:pPr lvl="1"/>
            <a:r>
              <a:rPr lang="fr-FR" noProof="0"/>
              <a:t>Niveau 2, Arial 14pt</a:t>
            </a:r>
          </a:p>
          <a:p>
            <a:pPr lvl="2"/>
            <a:r>
              <a:rPr lang="fr-FR" noProof="0"/>
              <a:t>Niveau 3, Arial 14pt</a:t>
            </a:r>
          </a:p>
          <a:p>
            <a:pPr lvl="3"/>
            <a:r>
              <a:rPr lang="fr-FR" noProof="0"/>
              <a:t>Niveau 4, Arial 14pt</a:t>
            </a:r>
          </a:p>
          <a:p>
            <a:pPr lvl="4"/>
            <a:r>
              <a:rPr lang="fr-FR" noProof="0"/>
              <a:t>Niveau 5, Arial 14pt</a:t>
            </a:r>
            <a:endParaRPr lang="fr-FR" noProof="0" dirty="0"/>
          </a:p>
        </p:txBody>
      </p:sp>
      <p:sp>
        <p:nvSpPr>
          <p:cNvPr id="5" name="Fußzeilenplatzhalter 4"/>
          <p:cNvSpPr>
            <a:spLocks noGrp="1"/>
          </p:cNvSpPr>
          <p:nvPr>
            <p:ph type="ftr" sz="quarter" idx="3"/>
          </p:nvPr>
        </p:nvSpPr>
        <p:spPr>
          <a:xfrm>
            <a:off x="4572000" y="4815904"/>
            <a:ext cx="3960440" cy="216023"/>
          </a:xfrm>
          <a:prstGeom prst="rect">
            <a:avLst/>
          </a:prstGeom>
        </p:spPr>
        <p:txBody>
          <a:bodyPr vert="horz" lIns="0" tIns="0" rIns="0" bIns="0" rtlCol="0" anchor="ctr"/>
          <a:lstStyle>
            <a:lvl1pPr algn="r">
              <a:defRPr sz="800">
                <a:solidFill>
                  <a:schemeClr val="bg2"/>
                </a:solidFill>
              </a:defRPr>
            </a:lvl1pPr>
          </a:lstStyle>
          <a:p>
            <a:r>
              <a:rPr lang="fr-FR" noProof="0" dirty="0"/>
              <a:t>Titre, Présentation, Auteur, Département, Date</a:t>
            </a:r>
          </a:p>
        </p:txBody>
      </p:sp>
      <p:sp>
        <p:nvSpPr>
          <p:cNvPr id="6" name="Foliennummernplatzhalter 5"/>
          <p:cNvSpPr>
            <a:spLocks noGrp="1"/>
          </p:cNvSpPr>
          <p:nvPr>
            <p:ph type="sldNum" sz="quarter" idx="4"/>
          </p:nvPr>
        </p:nvSpPr>
        <p:spPr>
          <a:xfrm>
            <a:off x="8532440" y="4815904"/>
            <a:ext cx="287710" cy="216024"/>
          </a:xfrm>
          <a:prstGeom prst="rect">
            <a:avLst/>
          </a:prstGeom>
        </p:spPr>
        <p:txBody>
          <a:bodyPr vert="horz" lIns="0" tIns="0" rIns="0" bIns="0" rtlCol="0" anchor="ctr"/>
          <a:lstStyle>
            <a:lvl1pPr algn="r">
              <a:defRPr sz="800" b="1">
                <a:solidFill>
                  <a:schemeClr val="tx1"/>
                </a:solidFill>
              </a:defRPr>
            </a:lvl1pPr>
          </a:lstStyle>
          <a:p>
            <a:fld id="{F1143767-F74A-4D98-9A19-C8176FE10842}" type="slidenum">
              <a:rPr lang="fr-FR" smtClean="0"/>
              <a:pPr/>
              <a:t>‹N°›</a:t>
            </a:fld>
            <a:endParaRPr lang="fr-FR" dirty="0"/>
          </a:p>
        </p:txBody>
      </p:sp>
      <p:pic>
        <p:nvPicPr>
          <p:cNvPr id="8" name="Bild 3"/>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311623" y="4851778"/>
            <a:ext cx="756084" cy="149036"/>
          </a:xfrm>
          <a:prstGeom prst="rect">
            <a:avLst/>
          </a:prstGeom>
          <a:noFill/>
          <a:ln>
            <a:noFill/>
          </a:ln>
        </p:spPr>
      </p:pic>
    </p:spTree>
    <p:extLst>
      <p:ext uri="{BB962C8B-B14F-4D97-AF65-F5344CB8AC3E}">
        <p14:creationId xmlns:p14="http://schemas.microsoft.com/office/powerpoint/2010/main" val="3880647585"/>
      </p:ext>
    </p:extLst>
  </p:cSld>
  <p:clrMap bg1="lt1" tx1="dk1" bg2="lt2" tx2="dk2" accent1="accent1" accent2="accent2" accent3="accent3" accent4="accent4" accent5="accent5" accent6="accent6" hlink="hlink" folHlink="folHlink"/>
  <p:sldLayoutIdLst>
    <p:sldLayoutId id="2147483650" r:id="rId1"/>
    <p:sldLayoutId id="2147483694" r:id="rId2"/>
    <p:sldLayoutId id="2147483692" r:id="rId3"/>
    <p:sldLayoutId id="2147483652" r:id="rId4"/>
    <p:sldLayoutId id="2147483654"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8" r:id="rId14"/>
    <p:sldLayoutId id="2147483680" r:id="rId15"/>
    <p:sldLayoutId id="2147483681" r:id="rId16"/>
    <p:sldLayoutId id="2147483682" r:id="rId17"/>
    <p:sldLayoutId id="2147483683" r:id="rId18"/>
    <p:sldLayoutId id="2147483684" r:id="rId19"/>
    <p:sldLayoutId id="2147483695" r:id="rId20"/>
    <p:sldLayoutId id="2147483685" r:id="rId21"/>
    <p:sldLayoutId id="2147483686" r:id="rId22"/>
    <p:sldLayoutId id="2147483687" r:id="rId23"/>
    <p:sldLayoutId id="2147483688" r:id="rId24"/>
    <p:sldLayoutId id="2147483661" r:id="rId25"/>
    <p:sldLayoutId id="2147483649" r:id="rId26"/>
    <p:sldLayoutId id="2147483660" r:id="rId27"/>
    <p:sldLayoutId id="2147483662" r:id="rId28"/>
    <p:sldLayoutId id="2147483690" r:id="rId29"/>
  </p:sldLayoutIdLst>
  <p:transition>
    <p:fade/>
  </p:transition>
  <p:hf hdr="0" dt="0"/>
  <p:txStyles>
    <p:titleStyle>
      <a:lvl1pPr algn="l" defTabSz="914400" rtl="0" eaLnBrk="1" latinLnBrk="0" hangingPunct="1">
        <a:lnSpc>
          <a:spcPct val="91000"/>
        </a:lnSpc>
        <a:spcBef>
          <a:spcPct val="0"/>
        </a:spcBef>
        <a:buNone/>
        <a:defRPr sz="2500" b="1" kern="1200">
          <a:solidFill>
            <a:schemeClr val="tx1"/>
          </a:solidFill>
          <a:latin typeface="+mj-lt"/>
          <a:ea typeface="+mj-ea"/>
          <a:cs typeface="+mj-cs"/>
        </a:defRPr>
      </a:lvl1pPr>
    </p:titleStyle>
    <p:bodyStyle>
      <a:lvl1pPr marL="0" indent="0" algn="l" defTabSz="914400" rtl="0" eaLnBrk="1" latinLnBrk="0" hangingPunct="1">
        <a:lnSpc>
          <a:spcPct val="114000"/>
        </a:lnSpc>
        <a:spcBef>
          <a:spcPts val="0"/>
        </a:spcBef>
        <a:spcAft>
          <a:spcPts val="0"/>
        </a:spcAft>
        <a:buFont typeface="Wingdings" panose="05000000000000000000" pitchFamily="2" charset="2"/>
        <a:buNone/>
        <a:defRPr sz="1600" kern="1200">
          <a:solidFill>
            <a:schemeClr val="tx1"/>
          </a:solidFill>
          <a:latin typeface="+mn-lt"/>
          <a:ea typeface="+mn-ea"/>
          <a:cs typeface="+mn-cs"/>
        </a:defRPr>
      </a:lvl1pPr>
      <a:lvl2pPr marL="457200" indent="0" algn="l" defTabSz="914400" rtl="0" eaLnBrk="1" latinLnBrk="0" hangingPunct="1">
        <a:lnSpc>
          <a:spcPct val="114000"/>
        </a:lnSpc>
        <a:spcBef>
          <a:spcPts val="0"/>
        </a:spcBef>
        <a:spcAft>
          <a:spcPts val="0"/>
        </a:spcAft>
        <a:buFont typeface="Arial" panose="020B0604020202020204" pitchFamily="34" charset="0"/>
        <a:buNone/>
        <a:defRPr sz="1400" kern="1200">
          <a:solidFill>
            <a:schemeClr val="tx1"/>
          </a:solidFill>
          <a:latin typeface="+mn-lt"/>
          <a:ea typeface="+mn-ea"/>
          <a:cs typeface="+mn-cs"/>
        </a:defRPr>
      </a:lvl2pPr>
      <a:lvl3pPr marL="627063" indent="0" algn="l" defTabSz="914400" rtl="0" eaLnBrk="1" latinLnBrk="0" hangingPunct="1">
        <a:lnSpc>
          <a:spcPct val="114000"/>
        </a:lnSpc>
        <a:spcBef>
          <a:spcPts val="0"/>
        </a:spcBef>
        <a:spcAft>
          <a:spcPts val="0"/>
        </a:spcAft>
        <a:buFont typeface="Wingdings" panose="05000000000000000000" pitchFamily="2" charset="2"/>
        <a:buNone/>
        <a:defRPr sz="1400" kern="1200">
          <a:solidFill>
            <a:schemeClr val="tx1"/>
          </a:solidFill>
          <a:latin typeface="+mn-lt"/>
          <a:ea typeface="+mn-ea"/>
          <a:cs typeface="+mn-cs"/>
        </a:defRPr>
      </a:lvl3pPr>
      <a:lvl4pPr marL="808038" indent="0" algn="l" defTabSz="914400" rtl="0" eaLnBrk="1" latinLnBrk="0" hangingPunct="1">
        <a:lnSpc>
          <a:spcPct val="114000"/>
        </a:lnSpc>
        <a:spcBef>
          <a:spcPts val="0"/>
        </a:spcBef>
        <a:spcAft>
          <a:spcPts val="0"/>
        </a:spcAft>
        <a:buFont typeface="Wingdings" panose="05000000000000000000" pitchFamily="2" charset="2"/>
        <a:buNone/>
        <a:defRPr sz="1400" kern="1200">
          <a:solidFill>
            <a:schemeClr val="tx1"/>
          </a:solidFill>
          <a:latin typeface="+mn-lt"/>
          <a:ea typeface="+mn-ea"/>
          <a:cs typeface="+mn-cs"/>
        </a:defRPr>
      </a:lvl4pPr>
      <a:lvl5pPr marL="985838" indent="0" algn="l" defTabSz="914400" rtl="0" eaLnBrk="1" latinLnBrk="0" hangingPunct="1">
        <a:lnSpc>
          <a:spcPct val="114000"/>
        </a:lnSpc>
        <a:spcBef>
          <a:spcPts val="0"/>
        </a:spcBef>
        <a:spcAft>
          <a:spcPts val="0"/>
        </a:spcAft>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0" userDrawn="1">
          <p15:clr>
            <a:srgbClr val="F26B43"/>
          </p15:clr>
        </p15:guide>
        <p15:guide id="2" pos="2445" userDrawn="1">
          <p15:clr>
            <a:srgbClr val="F26B43"/>
          </p15:clr>
        </p15:guide>
        <p15:guide id="3" orient="horz" pos="850" userDrawn="1">
          <p15:clr>
            <a:srgbClr val="F26B43"/>
          </p15:clr>
        </p15:guide>
        <p15:guide id="4" pos="204" userDrawn="1">
          <p15:clr>
            <a:srgbClr val="F26B43"/>
          </p15:clr>
        </p15:guide>
        <p15:guide id="6" orient="horz" pos="2992" userDrawn="1">
          <p15:clr>
            <a:srgbClr val="F26B43"/>
          </p15:clr>
        </p15:guide>
        <p15:guide id="7" pos="3878" userDrawn="1">
          <p15:clr>
            <a:srgbClr val="F26B43"/>
          </p15:clr>
        </p15:guide>
        <p15:guide id="8" pos="4241" userDrawn="1">
          <p15:clr>
            <a:srgbClr val="F26B43"/>
          </p15:clr>
        </p15:guide>
        <p15:guide id="9" orient="horz" pos="624" userDrawn="1">
          <p15:clr>
            <a:srgbClr val="F26B43"/>
          </p15:clr>
        </p15:guide>
        <p15:guide id="10" pos="5556" userDrawn="1">
          <p15:clr>
            <a:srgbClr val="F26B43"/>
          </p15:clr>
        </p15:guide>
        <p15:guide id="11" pos="5375" userDrawn="1">
          <p15:clr>
            <a:srgbClr val="F26B43"/>
          </p15:clr>
        </p15:guide>
        <p15:guide id="12" pos="2880" userDrawn="1">
          <p15:clr>
            <a:srgbClr val="F26B43"/>
          </p15:clr>
        </p15:guide>
        <p15:guide id="13" orient="horz" pos="1622" userDrawn="1">
          <p15:clr>
            <a:srgbClr val="F26B43"/>
          </p15:clr>
        </p15:guide>
        <p15:guide id="14" orient="horz" pos="3132" userDrawn="1">
          <p15:clr>
            <a:srgbClr val="F26B43"/>
          </p15:clr>
        </p15:guide>
        <p15:guide id="15" orient="horz" pos="203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hyperlink" Target="https://julesfelter.fr/Projet.html" TargetMode="Externa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hyperlink" Target="https://julesfelter.fr/Projet.html"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7_EE1ACA09.xm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831490" y="1455418"/>
            <a:ext cx="4973002" cy="1918794"/>
          </a:xfrm>
        </p:spPr>
        <p:txBody>
          <a:bodyPr/>
          <a:lstStyle/>
          <a:p>
            <a:r>
              <a:rPr lang="fr-FR" dirty="0"/>
              <a:t>Présentation </a:t>
            </a:r>
            <a:br>
              <a:rPr lang="fr-FR" dirty="0"/>
            </a:br>
            <a:r>
              <a:rPr lang="fr-FR" dirty="0"/>
              <a:t>Epreuve </a:t>
            </a:r>
            <a:br>
              <a:rPr lang="fr-FR" dirty="0"/>
            </a:br>
            <a:r>
              <a:rPr lang="fr-FR" dirty="0"/>
              <a:t>E4</a:t>
            </a:r>
          </a:p>
        </p:txBody>
      </p:sp>
      <p:sp>
        <p:nvSpPr>
          <p:cNvPr id="5" name="Sous-titre 4"/>
          <p:cNvSpPr>
            <a:spLocks noGrp="1"/>
          </p:cNvSpPr>
          <p:nvPr>
            <p:ph type="subTitle" idx="1"/>
          </p:nvPr>
        </p:nvSpPr>
        <p:spPr>
          <a:xfrm>
            <a:off x="3863802" y="3510235"/>
            <a:ext cx="4956348" cy="793857"/>
          </a:xfrm>
        </p:spPr>
        <p:txBody>
          <a:bodyPr/>
          <a:lstStyle/>
          <a:p>
            <a:r>
              <a:rPr lang="fr-FR" dirty="0"/>
              <a:t>Jules Felter – BTS SIO SISR</a:t>
            </a:r>
          </a:p>
        </p:txBody>
      </p:sp>
      <p:pic>
        <p:nvPicPr>
          <p:cNvPr id="7" name="Image 6">
            <a:extLst>
              <a:ext uri="{FF2B5EF4-FFF2-40B4-BE49-F238E27FC236}">
                <a16:creationId xmlns:a16="http://schemas.microsoft.com/office/drawing/2014/main" id="{09596E7B-EAEB-5530-8B74-B05E64754B97}"/>
              </a:ext>
            </a:extLst>
          </p:cNvPr>
          <p:cNvPicPr>
            <a:picLocks noChangeAspect="1"/>
          </p:cNvPicPr>
          <p:nvPr/>
        </p:nvPicPr>
        <p:blipFill>
          <a:blip r:embed="rId2"/>
          <a:stretch>
            <a:fillRect/>
          </a:stretch>
        </p:blipFill>
        <p:spPr>
          <a:xfrm>
            <a:off x="179512" y="1061963"/>
            <a:ext cx="3312368" cy="2311828"/>
          </a:xfrm>
          <a:prstGeom prst="rect">
            <a:avLst/>
          </a:prstGeom>
        </p:spPr>
      </p:pic>
    </p:spTree>
    <p:extLst>
      <p:ext uri="{BB962C8B-B14F-4D97-AF65-F5344CB8AC3E}">
        <p14:creationId xmlns:p14="http://schemas.microsoft.com/office/powerpoint/2010/main" val="153365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E5A8E5C-DB41-DC41-4B0A-72D79A5C8B0A}"/>
              </a:ext>
            </a:extLst>
          </p:cNvPr>
          <p:cNvSpPr>
            <a:spLocks noGrp="1"/>
          </p:cNvSpPr>
          <p:nvPr>
            <p:ph type="sldNum" sz="quarter" idx="11"/>
          </p:nvPr>
        </p:nvSpPr>
        <p:spPr/>
        <p:txBody>
          <a:bodyPr/>
          <a:lstStyle/>
          <a:p>
            <a:fld id="{F1143767-F74A-4D98-9A19-C8176FE10842}" type="slidenum">
              <a:rPr lang="fr-FR" smtClean="0"/>
              <a:pPr/>
              <a:t>10</a:t>
            </a:fld>
            <a:endParaRPr lang="fr-FR" dirty="0"/>
          </a:p>
        </p:txBody>
      </p:sp>
      <p:pic>
        <p:nvPicPr>
          <p:cNvPr id="8" name="Image 7">
            <a:extLst>
              <a:ext uri="{FF2B5EF4-FFF2-40B4-BE49-F238E27FC236}">
                <a16:creationId xmlns:a16="http://schemas.microsoft.com/office/drawing/2014/main" id="{A8AA6D41-F9E5-DC91-71B1-24C5CAA52AC2}"/>
              </a:ext>
            </a:extLst>
          </p:cNvPr>
          <p:cNvPicPr>
            <a:picLocks noChangeAspect="1"/>
          </p:cNvPicPr>
          <p:nvPr/>
        </p:nvPicPr>
        <p:blipFill rotWithShape="1">
          <a:blip r:embed="rId2"/>
          <a:srcRect r="2057" b="6288"/>
          <a:stretch/>
        </p:blipFill>
        <p:spPr>
          <a:xfrm>
            <a:off x="1331641" y="125860"/>
            <a:ext cx="4680520" cy="4824536"/>
          </a:xfrm>
          <a:prstGeom prst="rect">
            <a:avLst/>
          </a:prstGeom>
        </p:spPr>
      </p:pic>
      <p:sp>
        <p:nvSpPr>
          <p:cNvPr id="9" name="ZoneTexte 8">
            <a:extLst>
              <a:ext uri="{FF2B5EF4-FFF2-40B4-BE49-F238E27FC236}">
                <a16:creationId xmlns:a16="http://schemas.microsoft.com/office/drawing/2014/main" id="{74E403D1-05C9-74AA-1048-22FC5E64E0D9}"/>
              </a:ext>
            </a:extLst>
          </p:cNvPr>
          <p:cNvSpPr txBox="1"/>
          <p:nvPr/>
        </p:nvSpPr>
        <p:spPr>
          <a:xfrm>
            <a:off x="6372200" y="2286099"/>
            <a:ext cx="2520280" cy="1200329"/>
          </a:xfrm>
          <a:prstGeom prst="rect">
            <a:avLst/>
          </a:prstGeom>
          <a:noFill/>
        </p:spPr>
        <p:txBody>
          <a:bodyPr wrap="square" rtlCol="0">
            <a:spAutoFit/>
          </a:bodyPr>
          <a:lstStyle/>
          <a:p>
            <a:r>
              <a:rPr lang="fr-FR" dirty="0">
                <a:hlinkClick r:id="rId3"/>
              </a:rPr>
              <a:t>https://julesfelter.fr/</a:t>
            </a:r>
          </a:p>
          <a:p>
            <a:endParaRPr lang="fr-FR" dirty="0">
              <a:hlinkClick r:id="rId3"/>
            </a:endParaRPr>
          </a:p>
          <a:p>
            <a:r>
              <a:rPr lang="fr-FR" dirty="0">
                <a:hlinkClick r:id="rId3"/>
              </a:rPr>
              <a:t>Portfolio Dossier E4</a:t>
            </a:r>
            <a:endParaRPr lang="fr-FR" dirty="0"/>
          </a:p>
          <a:p>
            <a:endParaRPr lang="fr-FR" dirty="0"/>
          </a:p>
        </p:txBody>
      </p:sp>
    </p:spTree>
    <p:extLst>
      <p:ext uri="{BB962C8B-B14F-4D97-AF65-F5344CB8AC3E}">
        <p14:creationId xmlns:p14="http://schemas.microsoft.com/office/powerpoint/2010/main" val="39391536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4BC4F06-0825-5CED-371E-3EA81ABDE455}"/>
              </a:ext>
            </a:extLst>
          </p:cNvPr>
          <p:cNvPicPr>
            <a:picLocks noChangeAspect="1"/>
          </p:cNvPicPr>
          <p:nvPr/>
        </p:nvPicPr>
        <p:blipFill>
          <a:blip r:embed="rId3"/>
          <a:stretch>
            <a:fillRect/>
          </a:stretch>
        </p:blipFill>
        <p:spPr>
          <a:xfrm>
            <a:off x="90488" y="184944"/>
            <a:ext cx="8963025" cy="4481512"/>
          </a:xfrm>
          <a:prstGeom prst="rect">
            <a:avLst/>
          </a:prstGeom>
          <a:noFill/>
        </p:spPr>
      </p:pic>
      <p:sp>
        <p:nvSpPr>
          <p:cNvPr id="2" name="Espace réservé du numéro de diapositive 1" hidden="1">
            <a:extLst>
              <a:ext uri="{FF2B5EF4-FFF2-40B4-BE49-F238E27FC236}">
                <a16:creationId xmlns:a16="http://schemas.microsoft.com/office/drawing/2014/main" id="{0830A355-EF8F-86B6-DD80-843B08BF6435}"/>
              </a:ext>
            </a:extLst>
          </p:cNvPr>
          <p:cNvSpPr>
            <a:spLocks noGrp="1"/>
          </p:cNvSpPr>
          <p:nvPr>
            <p:ph type="sldNum" sz="quarter" idx="4294967295"/>
          </p:nvPr>
        </p:nvSpPr>
        <p:spPr>
          <a:xfrm>
            <a:off x="8532440" y="4815904"/>
            <a:ext cx="287710" cy="216024"/>
          </a:xfrm>
        </p:spPr>
        <p:txBody>
          <a:bodyPr/>
          <a:lstStyle/>
          <a:p>
            <a:pPr>
              <a:spcAft>
                <a:spcPts val="600"/>
              </a:spcAft>
            </a:pPr>
            <a:fld id="{F1143767-F74A-4D98-9A19-C8176FE10842}" type="slidenum">
              <a:rPr lang="fr-FR" smtClean="0"/>
              <a:pPr>
                <a:spcAft>
                  <a:spcPts val="600"/>
                </a:spcAft>
              </a:pPr>
              <a:t>11</a:t>
            </a:fld>
            <a:endParaRPr lang="fr-FR"/>
          </a:p>
        </p:txBody>
      </p:sp>
      <p:sp>
        <p:nvSpPr>
          <p:cNvPr id="3" name="ZoneTexte 2">
            <a:extLst>
              <a:ext uri="{FF2B5EF4-FFF2-40B4-BE49-F238E27FC236}">
                <a16:creationId xmlns:a16="http://schemas.microsoft.com/office/drawing/2014/main" id="{5C33BDFB-9A7B-539B-9A86-05DAEC8AEAFE}"/>
              </a:ext>
            </a:extLst>
          </p:cNvPr>
          <p:cNvSpPr txBox="1"/>
          <p:nvPr/>
        </p:nvSpPr>
        <p:spPr>
          <a:xfrm>
            <a:off x="153244" y="1710035"/>
            <a:ext cx="3240360" cy="369332"/>
          </a:xfrm>
          <a:prstGeom prst="rect">
            <a:avLst/>
          </a:prstGeom>
          <a:noFill/>
        </p:spPr>
        <p:txBody>
          <a:bodyPr wrap="square" rtlCol="0">
            <a:spAutoFit/>
          </a:bodyPr>
          <a:lstStyle/>
          <a:p>
            <a:r>
              <a:rPr lang="fr-FR" b="1" u="sng" dirty="0">
                <a:effectLst>
                  <a:outerShdw blurRad="38100" dist="38100" dir="2700000" algn="tl">
                    <a:srgbClr val="000000">
                      <a:alpha val="43137"/>
                    </a:srgbClr>
                  </a:outerShdw>
                </a:effectLst>
              </a:rPr>
              <a:t>Gestion des incidents</a:t>
            </a:r>
          </a:p>
        </p:txBody>
      </p:sp>
    </p:spTree>
    <p:extLst>
      <p:ext uri="{BB962C8B-B14F-4D97-AF65-F5344CB8AC3E}">
        <p14:creationId xmlns:p14="http://schemas.microsoft.com/office/powerpoint/2010/main" val="15736704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2103C5D-BA78-382B-5C50-9762C96D001E}"/>
              </a:ext>
            </a:extLst>
          </p:cNvPr>
          <p:cNvSpPr>
            <a:spLocks noGrp="1"/>
          </p:cNvSpPr>
          <p:nvPr>
            <p:ph type="sldNum" sz="quarter" idx="4"/>
          </p:nvPr>
        </p:nvSpPr>
        <p:spPr/>
        <p:txBody>
          <a:bodyPr/>
          <a:lstStyle/>
          <a:p>
            <a:fld id="{F1143767-F74A-4D98-9A19-C8176FE10842}" type="slidenum">
              <a:rPr lang="fr-FR" smtClean="0"/>
              <a:pPr/>
              <a:t>12</a:t>
            </a:fld>
            <a:endParaRPr lang="fr-FR" dirty="0"/>
          </a:p>
        </p:txBody>
      </p:sp>
      <p:pic>
        <p:nvPicPr>
          <p:cNvPr id="2050" name="Picture 2" descr="Suivre les dépendances à l'aide de plans de remise dans Azure Boards - Azure  Boards | Microsoft Learn">
            <a:extLst>
              <a:ext uri="{FF2B5EF4-FFF2-40B4-BE49-F238E27FC236}">
                <a16:creationId xmlns:a16="http://schemas.microsoft.com/office/drawing/2014/main" id="{5C01F3A5-3391-2AB6-3389-3D2DA8874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186" y="81532"/>
            <a:ext cx="6632207" cy="47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28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fied Endpoint Management | OFF LIMITS IT Services">
            <a:extLst>
              <a:ext uri="{FF2B5EF4-FFF2-40B4-BE49-F238E27FC236}">
                <a16:creationId xmlns:a16="http://schemas.microsoft.com/office/drawing/2014/main" id="{129F2D16-8EE7-A8ED-9E46-BD7D7AEED0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0374" y="50800"/>
            <a:ext cx="7723252" cy="4749800"/>
          </a:xfrm>
          <a:prstGeom prst="rect">
            <a:avLst/>
          </a:prstGeom>
          <a:solidFill>
            <a:srgbClr val="FFFFFF"/>
          </a:solidFill>
        </p:spPr>
      </p:pic>
      <p:sp>
        <p:nvSpPr>
          <p:cNvPr id="6" name="Espace réservé du numéro de diapositive 5" hidden="1">
            <a:extLst>
              <a:ext uri="{FF2B5EF4-FFF2-40B4-BE49-F238E27FC236}">
                <a16:creationId xmlns:a16="http://schemas.microsoft.com/office/drawing/2014/main" id="{91C3283F-828A-C50C-E86E-FBD015459DEE}"/>
              </a:ext>
            </a:extLst>
          </p:cNvPr>
          <p:cNvSpPr>
            <a:spLocks noGrp="1"/>
          </p:cNvSpPr>
          <p:nvPr>
            <p:ph type="sldNum" sz="quarter" idx="4294967295"/>
          </p:nvPr>
        </p:nvSpPr>
        <p:spPr>
          <a:xfrm>
            <a:off x="8532440" y="4815904"/>
            <a:ext cx="287710" cy="216024"/>
          </a:xfrm>
        </p:spPr>
        <p:txBody>
          <a:bodyPr/>
          <a:lstStyle/>
          <a:p>
            <a:pPr>
              <a:spcAft>
                <a:spcPts val="600"/>
              </a:spcAft>
            </a:pPr>
            <a:fld id="{F1143767-F74A-4D98-9A19-C8176FE10842}" type="slidenum">
              <a:rPr lang="fr-FR" smtClean="0"/>
              <a:pPr>
                <a:spcAft>
                  <a:spcPts val="600"/>
                </a:spcAft>
              </a:pPr>
              <a:t>13</a:t>
            </a:fld>
            <a:endParaRPr lang="fr-FR"/>
          </a:p>
        </p:txBody>
      </p:sp>
    </p:spTree>
    <p:extLst>
      <p:ext uri="{BB962C8B-B14F-4D97-AF65-F5344CB8AC3E}">
        <p14:creationId xmlns:p14="http://schemas.microsoft.com/office/powerpoint/2010/main" val="23902868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3457C9A-9F6A-8263-03BF-65CB4742D45B}"/>
              </a:ext>
            </a:extLst>
          </p:cNvPr>
          <p:cNvPicPr>
            <a:picLocks noChangeAspect="1"/>
          </p:cNvPicPr>
          <p:nvPr/>
        </p:nvPicPr>
        <p:blipFill rotWithShape="1">
          <a:blip r:embed="rId2"/>
          <a:srcRect r="535" b="-2"/>
          <a:stretch/>
        </p:blipFill>
        <p:spPr>
          <a:xfrm>
            <a:off x="323850" y="1349375"/>
            <a:ext cx="4068130" cy="3384550"/>
          </a:xfrm>
          <a:prstGeom prst="rect">
            <a:avLst/>
          </a:prstGeom>
          <a:noFill/>
        </p:spPr>
      </p:pic>
      <p:pic>
        <p:nvPicPr>
          <p:cNvPr id="7" name="Image 6">
            <a:extLst>
              <a:ext uri="{FF2B5EF4-FFF2-40B4-BE49-F238E27FC236}">
                <a16:creationId xmlns:a16="http://schemas.microsoft.com/office/drawing/2014/main" id="{92FA627D-B0B0-78DB-2CFC-BB9B78854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840" b="1"/>
          <a:stretch/>
        </p:blipFill>
        <p:spPr>
          <a:xfrm>
            <a:off x="4751388" y="1349375"/>
            <a:ext cx="4068762" cy="3384550"/>
          </a:xfrm>
          <a:prstGeom prst="rect">
            <a:avLst/>
          </a:prstGeom>
          <a:noFill/>
        </p:spPr>
      </p:pic>
      <p:sp>
        <p:nvSpPr>
          <p:cNvPr id="6" name="Espace réservé du numéro de diapositive 5">
            <a:extLst>
              <a:ext uri="{FF2B5EF4-FFF2-40B4-BE49-F238E27FC236}">
                <a16:creationId xmlns:a16="http://schemas.microsoft.com/office/drawing/2014/main" id="{58DD86AF-9457-F8CE-D390-0560B5C82D83}"/>
              </a:ext>
            </a:extLst>
          </p:cNvPr>
          <p:cNvSpPr>
            <a:spLocks noGrp="1"/>
          </p:cNvSpPr>
          <p:nvPr>
            <p:ph type="sldNum" sz="quarter" idx="11"/>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14</a:t>
            </a:fld>
            <a:endParaRPr lang="fr-FR"/>
          </a:p>
        </p:txBody>
      </p:sp>
      <p:sp>
        <p:nvSpPr>
          <p:cNvPr id="13" name="Title 5">
            <a:extLst>
              <a:ext uri="{FF2B5EF4-FFF2-40B4-BE49-F238E27FC236}">
                <a16:creationId xmlns:a16="http://schemas.microsoft.com/office/drawing/2014/main" id="{490706D7-F092-5D76-E54B-839714521A33}"/>
              </a:ext>
            </a:extLst>
          </p:cNvPr>
          <p:cNvSpPr>
            <a:spLocks noGrp="1"/>
          </p:cNvSpPr>
          <p:nvPr>
            <p:ph type="title"/>
          </p:nvPr>
        </p:nvSpPr>
        <p:spPr>
          <a:xfrm>
            <a:off x="323850" y="414338"/>
            <a:ext cx="5832475" cy="402394"/>
          </a:xfrm>
        </p:spPr>
        <p:txBody>
          <a:bodyPr/>
          <a:lstStyle/>
          <a:p>
            <a:r>
              <a:rPr lang="en-US" dirty="0" err="1">
                <a:effectLst>
                  <a:outerShdw blurRad="38100" dist="38100" dir="2700000" algn="tl">
                    <a:srgbClr val="000000">
                      <a:alpha val="43137"/>
                    </a:srgbClr>
                  </a:outerShdw>
                </a:effectLst>
              </a:rPr>
              <a:t>Déploiment</a:t>
            </a:r>
            <a:r>
              <a:rPr lang="en-US" dirty="0">
                <a:effectLst>
                  <a:outerShdw blurRad="38100" dist="38100" dir="2700000" algn="tl">
                    <a:srgbClr val="000000">
                      <a:alpha val="43137"/>
                    </a:srgbClr>
                  </a:outerShdw>
                </a:effectLst>
              </a:rPr>
              <a:t> de poste</a:t>
            </a:r>
          </a:p>
        </p:txBody>
      </p:sp>
    </p:spTree>
    <p:extLst>
      <p:ext uri="{BB962C8B-B14F-4D97-AF65-F5344CB8AC3E}">
        <p14:creationId xmlns:p14="http://schemas.microsoft.com/office/powerpoint/2010/main" val="42550721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gration de serveur : comment faire ?">
            <a:extLst>
              <a:ext uri="{FF2B5EF4-FFF2-40B4-BE49-F238E27FC236}">
                <a16:creationId xmlns:a16="http://schemas.microsoft.com/office/drawing/2014/main" id="{6448A377-D20E-88BE-405A-6EB6CCADB5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850" y="1694082"/>
            <a:ext cx="4068130" cy="269513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217C00B-9382-B13E-7918-90F54A458DEA}"/>
              </a:ext>
            </a:extLst>
          </p:cNvPr>
          <p:cNvSpPr txBox="1"/>
          <p:nvPr/>
        </p:nvSpPr>
        <p:spPr>
          <a:xfrm>
            <a:off x="4860032" y="2070075"/>
            <a:ext cx="4068762" cy="3384550"/>
          </a:xfrm>
          <a:prstGeom prst="rect">
            <a:avLst/>
          </a:prstGeom>
        </p:spPr>
        <p:txBody>
          <a:bodyPr vert="horz" lIns="0" tIns="0" rIns="0" bIns="0" rtlCol="0">
            <a:normAutofit/>
          </a:bodyPr>
          <a:lstStyle/>
          <a:p>
            <a:pPr marL="285750" indent="-285750">
              <a:lnSpc>
                <a:spcPct val="114000"/>
              </a:lnSpc>
              <a:spcAft>
                <a:spcPts val="600"/>
              </a:spcAft>
              <a:buFontTx/>
              <a:buChar char="-"/>
            </a:pPr>
            <a:r>
              <a:rPr lang="fr-FR" sz="1600" dirty="0"/>
              <a:t>Obernai</a:t>
            </a:r>
          </a:p>
          <a:p>
            <a:pPr marL="285750" indent="-285750">
              <a:lnSpc>
                <a:spcPct val="114000"/>
              </a:lnSpc>
              <a:spcAft>
                <a:spcPts val="600"/>
              </a:spcAft>
              <a:buFontTx/>
              <a:buChar char="-"/>
            </a:pPr>
            <a:r>
              <a:rPr lang="fr-FR" sz="1600" dirty="0" err="1"/>
              <a:t>Heltersberg</a:t>
            </a:r>
            <a:endParaRPr lang="fr-FR" sz="1600" dirty="0"/>
          </a:p>
          <a:p>
            <a:pPr marL="285750" indent="-285750">
              <a:lnSpc>
                <a:spcPct val="114000"/>
              </a:lnSpc>
              <a:spcAft>
                <a:spcPts val="600"/>
              </a:spcAft>
              <a:buFontTx/>
              <a:buChar char="-"/>
            </a:pPr>
            <a:r>
              <a:rPr lang="fr-FR" sz="1600" dirty="0" err="1"/>
              <a:t>Bliezkastel</a:t>
            </a:r>
            <a:r>
              <a:rPr lang="fr-FR" sz="1600" dirty="0"/>
              <a:t> </a:t>
            </a:r>
          </a:p>
          <a:p>
            <a:pPr marL="285750" indent="-285750">
              <a:lnSpc>
                <a:spcPct val="114000"/>
              </a:lnSpc>
              <a:spcAft>
                <a:spcPts val="600"/>
              </a:spcAft>
              <a:buFontTx/>
              <a:buChar char="-"/>
            </a:pPr>
            <a:r>
              <a:rPr lang="fr-FR" sz="1600" dirty="0"/>
              <a:t>Pune</a:t>
            </a:r>
          </a:p>
          <a:p>
            <a:pPr marL="285750" indent="-285750">
              <a:lnSpc>
                <a:spcPct val="114000"/>
              </a:lnSpc>
              <a:spcAft>
                <a:spcPts val="600"/>
              </a:spcAft>
              <a:buFontTx/>
              <a:buChar char="-"/>
            </a:pPr>
            <a:r>
              <a:rPr lang="fr-FR" sz="1600" dirty="0"/>
              <a:t>Huizhou</a:t>
            </a:r>
          </a:p>
          <a:p>
            <a:pPr marL="285750" indent="-285750">
              <a:lnSpc>
                <a:spcPct val="114000"/>
              </a:lnSpc>
              <a:spcAft>
                <a:spcPts val="600"/>
              </a:spcAft>
              <a:buFontTx/>
              <a:buChar char="-"/>
            </a:pPr>
            <a:r>
              <a:rPr lang="fr-FR" sz="1600" dirty="0"/>
              <a:t>Bischwiller </a:t>
            </a:r>
          </a:p>
          <a:p>
            <a:pPr marL="285750" indent="-285750">
              <a:lnSpc>
                <a:spcPct val="114000"/>
              </a:lnSpc>
              <a:spcAft>
                <a:spcPts val="600"/>
              </a:spcAft>
              <a:buFontTx/>
              <a:buChar char="-"/>
            </a:pPr>
            <a:endParaRPr lang="fr-FR" sz="1600" dirty="0"/>
          </a:p>
        </p:txBody>
      </p:sp>
      <p:sp>
        <p:nvSpPr>
          <p:cNvPr id="6" name="Espace réservé du numéro de diapositive 5">
            <a:extLst>
              <a:ext uri="{FF2B5EF4-FFF2-40B4-BE49-F238E27FC236}">
                <a16:creationId xmlns:a16="http://schemas.microsoft.com/office/drawing/2014/main" id="{EE6A929D-3CF5-2CDF-FDDC-B616096BA93B}"/>
              </a:ext>
            </a:extLst>
          </p:cNvPr>
          <p:cNvSpPr>
            <a:spLocks noGrp="1"/>
          </p:cNvSpPr>
          <p:nvPr>
            <p:ph type="sldNum" sz="quarter" idx="11"/>
          </p:nvPr>
        </p:nvSpPr>
        <p:spPr>
          <a:xfrm>
            <a:off x="8532440" y="4815904"/>
            <a:ext cx="287710" cy="216024"/>
          </a:xfrm>
        </p:spPr>
        <p:txBody>
          <a:bodyPr vert="horz" lIns="0" tIns="0" rIns="0" bIns="0" rtlCol="0" anchor="ctr">
            <a:normAutofit/>
          </a:bodyPr>
          <a:lstStyle/>
          <a:p>
            <a:pPr>
              <a:spcAft>
                <a:spcPts val="600"/>
              </a:spcAft>
            </a:pPr>
            <a:fld id="{F1143767-F74A-4D98-9A19-C8176FE10842}" type="slidenum">
              <a:rPr lang="fr-FR" smtClean="0"/>
              <a:pPr>
                <a:spcAft>
                  <a:spcPts val="600"/>
                </a:spcAft>
              </a:pPr>
              <a:t>15</a:t>
            </a:fld>
            <a:endParaRPr lang="fr-FR"/>
          </a:p>
        </p:txBody>
      </p:sp>
      <p:sp>
        <p:nvSpPr>
          <p:cNvPr id="7" name="ZoneTexte 6">
            <a:extLst>
              <a:ext uri="{FF2B5EF4-FFF2-40B4-BE49-F238E27FC236}">
                <a16:creationId xmlns:a16="http://schemas.microsoft.com/office/drawing/2014/main" id="{0B69FFD7-83F1-33E4-92C5-240E3BE95E83}"/>
              </a:ext>
            </a:extLst>
          </p:cNvPr>
          <p:cNvSpPr txBox="1"/>
          <p:nvPr/>
        </p:nvSpPr>
        <p:spPr>
          <a:xfrm>
            <a:off x="309563" y="598860"/>
            <a:ext cx="5832000" cy="360000"/>
          </a:xfrm>
          <a:prstGeom prst="rect">
            <a:avLst/>
          </a:prstGeom>
        </p:spPr>
        <p:txBody>
          <a:bodyPr vert="horz" lIns="0" tIns="0" rIns="0" bIns="0" rtlCol="0">
            <a:normAutofit/>
          </a:bodyPr>
          <a:lstStyle/>
          <a:p>
            <a:pPr>
              <a:lnSpc>
                <a:spcPct val="91000"/>
              </a:lnSpc>
              <a:spcAft>
                <a:spcPts val="600"/>
              </a:spcAft>
            </a:pPr>
            <a:r>
              <a:rPr lang="fr-FR" sz="2500" b="1" kern="1200" baseline="0">
                <a:solidFill>
                  <a:schemeClr val="bg2"/>
                </a:solidFill>
                <a:effectLst>
                  <a:outerShdw blurRad="38100" dist="38100" dir="2700000" algn="tl">
                    <a:srgbClr val="000000">
                      <a:alpha val="43137"/>
                    </a:srgbClr>
                  </a:outerShdw>
                </a:effectLst>
                <a:latin typeface="+mn-lt"/>
                <a:ea typeface="+mn-ea"/>
                <a:cs typeface="+mn-cs"/>
              </a:rPr>
              <a:t>Migration de serveur:</a:t>
            </a:r>
          </a:p>
        </p:txBody>
      </p:sp>
    </p:spTree>
    <p:extLst>
      <p:ext uri="{BB962C8B-B14F-4D97-AF65-F5344CB8AC3E}">
        <p14:creationId xmlns:p14="http://schemas.microsoft.com/office/powerpoint/2010/main" val="2718254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FB4A50E-9EE9-A9C3-0B10-56696E090FE9}"/>
              </a:ext>
            </a:extLst>
          </p:cNvPr>
          <p:cNvSpPr>
            <a:spLocks noGrp="1"/>
          </p:cNvSpPr>
          <p:nvPr>
            <p:ph type="sldNum" sz="quarter" idx="11"/>
          </p:nvPr>
        </p:nvSpPr>
        <p:spPr/>
        <p:txBody>
          <a:bodyPr/>
          <a:lstStyle/>
          <a:p>
            <a:fld id="{F1143767-F74A-4D98-9A19-C8176FE10842}" type="slidenum">
              <a:rPr lang="fr-FR" smtClean="0"/>
              <a:pPr/>
              <a:t>16</a:t>
            </a:fld>
            <a:endParaRPr lang="fr-FR" dirty="0"/>
          </a:p>
        </p:txBody>
      </p:sp>
      <p:sp>
        <p:nvSpPr>
          <p:cNvPr id="6" name="Titre 5">
            <a:extLst>
              <a:ext uri="{FF2B5EF4-FFF2-40B4-BE49-F238E27FC236}">
                <a16:creationId xmlns:a16="http://schemas.microsoft.com/office/drawing/2014/main" id="{D4C36F98-5EAA-7418-8DA8-72714FEB2335}"/>
              </a:ext>
            </a:extLst>
          </p:cNvPr>
          <p:cNvSpPr>
            <a:spLocks noGrp="1"/>
          </p:cNvSpPr>
          <p:nvPr>
            <p:ph type="title"/>
          </p:nvPr>
        </p:nvSpPr>
        <p:spPr>
          <a:xfrm>
            <a:off x="323850" y="485899"/>
            <a:ext cx="5832475" cy="402394"/>
          </a:xfrm>
        </p:spPr>
        <p:txBody>
          <a:bodyPr/>
          <a:lstStyle/>
          <a:p>
            <a:r>
              <a:rPr lang="fr-FR" dirty="0">
                <a:effectLst>
                  <a:outerShdw blurRad="38100" dist="38100" dir="2700000" algn="tl">
                    <a:srgbClr val="000000">
                      <a:alpha val="43137"/>
                    </a:srgbClr>
                  </a:outerShdw>
                </a:effectLst>
              </a:rPr>
              <a:t>ITBOX</a:t>
            </a:r>
          </a:p>
        </p:txBody>
      </p:sp>
      <p:pic>
        <p:nvPicPr>
          <p:cNvPr id="8" name="Image 7">
            <a:extLst>
              <a:ext uri="{FF2B5EF4-FFF2-40B4-BE49-F238E27FC236}">
                <a16:creationId xmlns:a16="http://schemas.microsoft.com/office/drawing/2014/main" id="{7BE9F0E3-6282-C316-354F-B5ABA6E53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55" y="593911"/>
            <a:ext cx="3200394" cy="4221993"/>
          </a:xfrm>
          <a:prstGeom prst="rect">
            <a:avLst/>
          </a:prstGeom>
        </p:spPr>
      </p:pic>
    </p:spTree>
    <p:extLst>
      <p:ext uri="{BB962C8B-B14F-4D97-AF65-F5344CB8AC3E}">
        <p14:creationId xmlns:p14="http://schemas.microsoft.com/office/powerpoint/2010/main" val="37288794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7C064D3-F419-92D1-1F09-C05FBBA3B385}"/>
              </a:ext>
            </a:extLst>
          </p:cNvPr>
          <p:cNvSpPr>
            <a:spLocks noGrp="1"/>
          </p:cNvSpPr>
          <p:nvPr>
            <p:ph type="ctrTitle"/>
          </p:nvPr>
        </p:nvSpPr>
        <p:spPr>
          <a:xfrm>
            <a:off x="3843337" y="1310809"/>
            <a:ext cx="4932362" cy="1911815"/>
          </a:xfrm>
        </p:spPr>
        <p:txBody>
          <a:bodyPr/>
          <a:lstStyle/>
          <a:p>
            <a:r>
              <a:rPr lang="en-US" dirty="0" err="1"/>
              <a:t>Réalisation</a:t>
            </a:r>
            <a:r>
              <a:rPr lang="en-US" dirty="0"/>
              <a:t> </a:t>
            </a:r>
            <a:br>
              <a:rPr lang="en-US" dirty="0"/>
            </a:br>
            <a:r>
              <a:rPr lang="en-US" dirty="0"/>
              <a:t>     En </a:t>
            </a:r>
            <a:br>
              <a:rPr lang="en-US" dirty="0"/>
            </a:br>
            <a:r>
              <a:rPr lang="en-US" dirty="0"/>
              <a:t>        Formation</a:t>
            </a:r>
          </a:p>
        </p:txBody>
      </p:sp>
      <p:sp>
        <p:nvSpPr>
          <p:cNvPr id="5" name="Espace réservé du numéro de diapositive 4">
            <a:extLst>
              <a:ext uri="{FF2B5EF4-FFF2-40B4-BE49-F238E27FC236}">
                <a16:creationId xmlns:a16="http://schemas.microsoft.com/office/drawing/2014/main" id="{688E9B88-89AE-3E72-E7DD-442B88B265BC}"/>
              </a:ext>
            </a:extLst>
          </p:cNvPr>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17</a:t>
            </a:fld>
            <a:endParaRPr lang="fr-FR"/>
          </a:p>
        </p:txBody>
      </p:sp>
      <p:sp>
        <p:nvSpPr>
          <p:cNvPr id="14" name="Text Placeholder 3">
            <a:extLst>
              <a:ext uri="{FF2B5EF4-FFF2-40B4-BE49-F238E27FC236}">
                <a16:creationId xmlns:a16="http://schemas.microsoft.com/office/drawing/2014/main" id="{A0AE0FF7-A3E5-3739-BBF1-AD38EA0FF02B}"/>
              </a:ext>
            </a:extLst>
          </p:cNvPr>
          <p:cNvSpPr>
            <a:spLocks noGrp="1"/>
          </p:cNvSpPr>
          <p:nvPr>
            <p:ph type="body" sz="quarter" idx="13"/>
          </p:nvPr>
        </p:nvSpPr>
        <p:spPr>
          <a:xfrm>
            <a:off x="1214920" y="1295403"/>
            <a:ext cx="2376487" cy="2822575"/>
          </a:xfrm>
        </p:spPr>
        <p:txBody>
          <a:bodyPr/>
          <a:lstStyle/>
          <a:p>
            <a:r>
              <a:rPr lang="en-US" dirty="0"/>
              <a:t>04</a:t>
            </a:r>
          </a:p>
        </p:txBody>
      </p:sp>
    </p:spTree>
    <p:extLst>
      <p:ext uri="{BB962C8B-B14F-4D97-AF65-F5344CB8AC3E}">
        <p14:creationId xmlns:p14="http://schemas.microsoft.com/office/powerpoint/2010/main" val="6703740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FDEC4E4-5C62-8EB6-1F6A-1663736E0EF7}"/>
              </a:ext>
            </a:extLst>
          </p:cNvPr>
          <p:cNvSpPr>
            <a:spLocks noGrp="1"/>
          </p:cNvSpPr>
          <p:nvPr>
            <p:ph sz="half" idx="1"/>
          </p:nvPr>
        </p:nvSpPr>
        <p:spPr>
          <a:xfrm>
            <a:off x="307975" y="989955"/>
            <a:ext cx="5616302" cy="3384550"/>
          </a:xfrm>
        </p:spPr>
        <p:txBody>
          <a:bodyPr/>
          <a:lstStyle/>
          <a:p>
            <a:r>
              <a:rPr lang="fr-FR" dirty="0"/>
              <a:t>Mise en place d’un VPN </a:t>
            </a:r>
            <a:r>
              <a:rPr lang="fr-FR" dirty="0" err="1"/>
              <a:t>Intersite</a:t>
            </a:r>
            <a:r>
              <a:rPr lang="fr-FR" dirty="0"/>
              <a:t> avec </a:t>
            </a:r>
            <a:r>
              <a:rPr lang="fr-FR" dirty="0" err="1"/>
              <a:t>Pfsense</a:t>
            </a:r>
            <a:endParaRPr lang="fr-FR" dirty="0"/>
          </a:p>
          <a:p>
            <a:r>
              <a:rPr lang="fr-FR" dirty="0"/>
              <a:t>Installation et configurations Windows serveur</a:t>
            </a:r>
          </a:p>
          <a:p>
            <a:r>
              <a:rPr lang="fr-FR" dirty="0"/>
              <a:t>Installation configuration et gestion GLPI</a:t>
            </a:r>
          </a:p>
          <a:p>
            <a:r>
              <a:rPr lang="fr-FR" dirty="0"/>
              <a:t>installation, configuration et utilisation d'un NAS (</a:t>
            </a:r>
            <a:r>
              <a:rPr lang="fr-FR" dirty="0" err="1"/>
              <a:t>Truenas</a:t>
            </a:r>
            <a:r>
              <a:rPr lang="fr-FR" dirty="0"/>
              <a:t>) pour du stockage et la sauvegarde des serveurs.</a:t>
            </a:r>
          </a:p>
          <a:p>
            <a:r>
              <a:rPr lang="fr-FR" dirty="0"/>
              <a:t>installation, configuration d'un service ADDS et de GPO </a:t>
            </a:r>
          </a:p>
          <a:p>
            <a:r>
              <a:rPr lang="fr-FR" dirty="0"/>
              <a:t>Utilisation Hyperviseur VMware et </a:t>
            </a:r>
            <a:r>
              <a:rPr lang="fr-FR" dirty="0" err="1"/>
              <a:t>virtual</a:t>
            </a:r>
            <a:r>
              <a:rPr lang="fr-FR" dirty="0"/>
              <a:t> BOX</a:t>
            </a:r>
          </a:p>
          <a:p>
            <a:r>
              <a:rPr lang="fr-FR" dirty="0"/>
              <a:t>Mise en place et configuration d'un serveur </a:t>
            </a:r>
            <a:r>
              <a:rPr lang="fr-FR" dirty="0" err="1"/>
              <a:t>Hmail</a:t>
            </a:r>
            <a:endParaRPr lang="fr-FR" dirty="0"/>
          </a:p>
          <a:p>
            <a:r>
              <a:rPr lang="fr-FR" dirty="0"/>
              <a:t>utilisation de </a:t>
            </a:r>
            <a:r>
              <a:rPr lang="fr-FR" dirty="0" err="1"/>
              <a:t>powershell</a:t>
            </a:r>
            <a:r>
              <a:rPr lang="fr-FR" dirty="0"/>
              <a:t> pour la configuration utilisateur de l' ADDS</a:t>
            </a:r>
          </a:p>
          <a:p>
            <a:r>
              <a:rPr lang="fr-FR" dirty="0"/>
              <a:t>Installation et configuration d'OS </a:t>
            </a:r>
            <a:r>
              <a:rPr lang="fr-FR" dirty="0" err="1"/>
              <a:t>mutliple</a:t>
            </a:r>
            <a:r>
              <a:rPr lang="fr-FR" dirty="0"/>
              <a:t> (</a:t>
            </a:r>
            <a:r>
              <a:rPr lang="fr-FR" dirty="0" err="1"/>
              <a:t>Pfsense</a:t>
            </a:r>
            <a:r>
              <a:rPr lang="fr-FR" dirty="0"/>
              <a:t>, </a:t>
            </a:r>
            <a:r>
              <a:rPr lang="fr-FR" dirty="0" err="1"/>
              <a:t>truenas</a:t>
            </a:r>
            <a:r>
              <a:rPr lang="fr-FR" dirty="0"/>
              <a:t>, Windows, Linux, </a:t>
            </a:r>
            <a:r>
              <a:rPr lang="fr-FR" dirty="0" err="1"/>
              <a:t>Débian</a:t>
            </a:r>
            <a:r>
              <a:rPr lang="fr-FR" dirty="0"/>
              <a:t>)</a:t>
            </a:r>
          </a:p>
          <a:p>
            <a:r>
              <a:rPr lang="fr-FR" dirty="0"/>
              <a:t>Création d'un portfolio (HTLM/ CSS)</a:t>
            </a:r>
          </a:p>
          <a:p>
            <a:endParaRPr lang="fr-FR" dirty="0"/>
          </a:p>
        </p:txBody>
      </p:sp>
      <p:sp>
        <p:nvSpPr>
          <p:cNvPr id="5" name="Espace réservé du numéro de diapositive 4">
            <a:extLst>
              <a:ext uri="{FF2B5EF4-FFF2-40B4-BE49-F238E27FC236}">
                <a16:creationId xmlns:a16="http://schemas.microsoft.com/office/drawing/2014/main" id="{EC0E23ED-1C7E-AA30-9E06-1F393806A3EA}"/>
              </a:ext>
            </a:extLst>
          </p:cNvPr>
          <p:cNvSpPr>
            <a:spLocks noGrp="1"/>
          </p:cNvSpPr>
          <p:nvPr>
            <p:ph type="sldNum" sz="quarter" idx="11"/>
          </p:nvPr>
        </p:nvSpPr>
        <p:spPr/>
        <p:txBody>
          <a:bodyPr/>
          <a:lstStyle/>
          <a:p>
            <a:fld id="{F1143767-F74A-4D98-9A19-C8176FE10842}" type="slidenum">
              <a:rPr lang="fr-FR" smtClean="0"/>
              <a:pPr/>
              <a:t>18</a:t>
            </a:fld>
            <a:endParaRPr lang="fr-FR" dirty="0"/>
          </a:p>
        </p:txBody>
      </p:sp>
      <p:sp>
        <p:nvSpPr>
          <p:cNvPr id="6" name="Titre 5">
            <a:extLst>
              <a:ext uri="{FF2B5EF4-FFF2-40B4-BE49-F238E27FC236}">
                <a16:creationId xmlns:a16="http://schemas.microsoft.com/office/drawing/2014/main" id="{48F369AA-63E4-349D-2A02-B41772F28B7C}"/>
              </a:ext>
            </a:extLst>
          </p:cNvPr>
          <p:cNvSpPr>
            <a:spLocks noGrp="1"/>
          </p:cNvSpPr>
          <p:nvPr>
            <p:ph type="title"/>
          </p:nvPr>
        </p:nvSpPr>
        <p:spPr/>
        <p:txBody>
          <a:bodyPr/>
          <a:lstStyle/>
          <a:p>
            <a:r>
              <a:rPr lang="fr-FR" dirty="0">
                <a:effectLst>
                  <a:outerShdw blurRad="38100" dist="38100" dir="2700000" algn="tl">
                    <a:srgbClr val="000000">
                      <a:alpha val="43137"/>
                    </a:srgbClr>
                  </a:outerShdw>
                </a:effectLst>
              </a:rPr>
              <a:t>Réalisation en formation</a:t>
            </a:r>
          </a:p>
        </p:txBody>
      </p:sp>
    </p:spTree>
    <p:extLst>
      <p:ext uri="{BB962C8B-B14F-4D97-AF65-F5344CB8AC3E}">
        <p14:creationId xmlns:p14="http://schemas.microsoft.com/office/powerpoint/2010/main" val="15749584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AB12C4E-CE69-7C5C-3567-6A3B865132E1}"/>
              </a:ext>
            </a:extLst>
          </p:cNvPr>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19</a:t>
            </a:fld>
            <a:endParaRPr lang="fr-FR"/>
          </a:p>
        </p:txBody>
      </p:sp>
      <p:sp>
        <p:nvSpPr>
          <p:cNvPr id="6" name="Titre 5">
            <a:extLst>
              <a:ext uri="{FF2B5EF4-FFF2-40B4-BE49-F238E27FC236}">
                <a16:creationId xmlns:a16="http://schemas.microsoft.com/office/drawing/2014/main" id="{11A3E4CA-235E-5CF2-346A-9E7E0F2FEB9A}"/>
              </a:ext>
            </a:extLst>
          </p:cNvPr>
          <p:cNvSpPr>
            <a:spLocks noGrp="1"/>
          </p:cNvSpPr>
          <p:nvPr>
            <p:ph type="ctrTitle"/>
          </p:nvPr>
        </p:nvSpPr>
        <p:spPr>
          <a:xfrm>
            <a:off x="3844800" y="1310400"/>
            <a:ext cx="4932362" cy="1914525"/>
          </a:xfrm>
        </p:spPr>
        <p:txBody>
          <a:bodyPr anchor="t">
            <a:normAutofit/>
          </a:bodyPr>
          <a:lstStyle/>
          <a:p>
            <a:r>
              <a:rPr lang="fr-FR" dirty="0">
                <a:effectLst>
                  <a:outerShdw blurRad="38100" dist="38100" dir="2700000" algn="tl">
                    <a:srgbClr val="000000">
                      <a:alpha val="43137"/>
                    </a:srgbClr>
                  </a:outerShdw>
                </a:effectLst>
              </a:rPr>
              <a:t>Veille technologique: </a:t>
            </a:r>
          </a:p>
        </p:txBody>
      </p:sp>
      <p:sp>
        <p:nvSpPr>
          <p:cNvPr id="11" name="Text Placeholder 3">
            <a:extLst>
              <a:ext uri="{FF2B5EF4-FFF2-40B4-BE49-F238E27FC236}">
                <a16:creationId xmlns:a16="http://schemas.microsoft.com/office/drawing/2014/main" id="{AA30F87A-A7D5-91C5-FA7B-5D55B26AB093}"/>
              </a:ext>
            </a:extLst>
          </p:cNvPr>
          <p:cNvSpPr>
            <a:spLocks noGrp="1"/>
          </p:cNvSpPr>
          <p:nvPr>
            <p:ph type="body" sz="quarter" idx="13"/>
          </p:nvPr>
        </p:nvSpPr>
        <p:spPr>
          <a:xfrm>
            <a:off x="1214920" y="1295403"/>
            <a:ext cx="2376487" cy="2822575"/>
          </a:xfrm>
        </p:spPr>
        <p:txBody>
          <a:bodyPr/>
          <a:lstStyle/>
          <a:p>
            <a:r>
              <a:rPr lang="en-US" dirty="0"/>
              <a:t>05</a:t>
            </a:r>
          </a:p>
        </p:txBody>
      </p:sp>
      <p:sp>
        <p:nvSpPr>
          <p:cNvPr id="4" name="Espace réservé du pied de page 3">
            <a:extLst>
              <a:ext uri="{FF2B5EF4-FFF2-40B4-BE49-F238E27FC236}">
                <a16:creationId xmlns:a16="http://schemas.microsoft.com/office/drawing/2014/main" id="{113F51B7-8973-4A1C-C575-BAF5D17173BC}"/>
              </a:ext>
            </a:extLst>
          </p:cNvPr>
          <p:cNvSpPr>
            <a:spLocks noGrp="1"/>
          </p:cNvSpPr>
          <p:nvPr>
            <p:ph type="ftr" sz="quarter" idx="4294967295"/>
          </p:nvPr>
        </p:nvSpPr>
        <p:spPr>
          <a:xfrm>
            <a:off x="4572000" y="4815904"/>
            <a:ext cx="3960440" cy="216023"/>
          </a:xfrm>
        </p:spPr>
        <p:txBody>
          <a:bodyPr/>
          <a:lstStyle/>
          <a:p>
            <a:pPr>
              <a:spcAft>
                <a:spcPts val="600"/>
              </a:spcAft>
            </a:pPr>
            <a:r>
              <a:rPr lang="fr-FR"/>
              <a:t>Titre, Présentation, Auteur, Département, Date</a:t>
            </a:r>
          </a:p>
        </p:txBody>
      </p:sp>
    </p:spTree>
    <p:extLst>
      <p:ext uri="{BB962C8B-B14F-4D97-AF65-F5344CB8AC3E}">
        <p14:creationId xmlns:p14="http://schemas.microsoft.com/office/powerpoint/2010/main" val="22954348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11525" y="269875"/>
            <a:ext cx="5832475" cy="403200"/>
          </a:xfrm>
        </p:spPr>
        <p:txBody>
          <a:bodyPr/>
          <a:lstStyle/>
          <a:p>
            <a:r>
              <a:rPr lang="fr-FR" sz="3200" dirty="0">
                <a:effectLst>
                  <a:outerShdw blurRad="38100" dist="38100" dir="2700000" algn="tl">
                    <a:srgbClr val="000000">
                      <a:alpha val="43137"/>
                    </a:srgbClr>
                  </a:outerShdw>
                </a:effectLst>
              </a:rPr>
              <a:t>Sommaire</a:t>
            </a:r>
            <a:endParaRPr lang="fr-FR" sz="3200" dirty="0">
              <a:solidFill>
                <a:schemeClr val="accent5"/>
              </a:solidFill>
              <a:effectLst>
                <a:outerShdw blurRad="38100" dist="38100" dir="2700000" algn="tl">
                  <a:srgbClr val="000000">
                    <a:alpha val="43137"/>
                  </a:srgbClr>
                </a:outerShdw>
              </a:effectLst>
            </a:endParaRPr>
          </a:p>
        </p:txBody>
      </p:sp>
      <p:sp>
        <p:nvSpPr>
          <p:cNvPr id="4" name="Foliennummernplatzhalter 3"/>
          <p:cNvSpPr>
            <a:spLocks noGrp="1"/>
          </p:cNvSpPr>
          <p:nvPr>
            <p:ph type="sldNum" sz="quarter" idx="11"/>
          </p:nvPr>
        </p:nvSpPr>
        <p:spPr/>
        <p:txBody>
          <a:bodyPr/>
          <a:lstStyle/>
          <a:p>
            <a:fld id="{F1143767-F74A-4D98-9A19-C8176FE10842}" type="slidenum">
              <a:rPr lang="fr-FR" smtClean="0"/>
              <a:pPr/>
              <a:t>2</a:t>
            </a:fld>
            <a:endParaRPr lang="fr-FR"/>
          </a:p>
        </p:txBody>
      </p:sp>
      <p:sp>
        <p:nvSpPr>
          <p:cNvPr id="5" name="Textplatzhalter 4"/>
          <p:cNvSpPr>
            <a:spLocks noGrp="1"/>
          </p:cNvSpPr>
          <p:nvPr>
            <p:ph type="body" sz="quarter" idx="12"/>
          </p:nvPr>
        </p:nvSpPr>
        <p:spPr/>
        <p:txBody>
          <a:bodyPr numCol="2" spcCol="360000"/>
          <a:lstStyle/>
          <a:p>
            <a:r>
              <a:rPr lang="fr-FR" sz="1400" dirty="0">
                <a:solidFill>
                  <a:schemeClr val="accent5"/>
                </a:solidFill>
              </a:rPr>
              <a:t>01</a:t>
            </a:r>
            <a:r>
              <a:rPr lang="fr-FR" sz="1400" dirty="0"/>
              <a:t> Présentation Personnelle </a:t>
            </a:r>
          </a:p>
          <a:p>
            <a:endParaRPr lang="fr-FR" sz="1400" dirty="0"/>
          </a:p>
          <a:p>
            <a:r>
              <a:rPr lang="fr-FR" sz="1400" dirty="0">
                <a:solidFill>
                  <a:schemeClr val="accent5"/>
                </a:solidFill>
              </a:rPr>
              <a:t>02</a:t>
            </a:r>
            <a:r>
              <a:rPr lang="fr-FR" sz="1400" dirty="0">
                <a:solidFill>
                  <a:schemeClr val="accent4"/>
                </a:solidFill>
              </a:rPr>
              <a:t> </a:t>
            </a:r>
            <a:r>
              <a:rPr lang="fr-FR" sz="1400" dirty="0"/>
              <a:t>Présentation de l’entreprise </a:t>
            </a:r>
          </a:p>
          <a:p>
            <a:endParaRPr lang="fr-FR" sz="1400" dirty="0"/>
          </a:p>
          <a:p>
            <a:r>
              <a:rPr lang="fr-FR" sz="1400" dirty="0">
                <a:solidFill>
                  <a:schemeClr val="accent5"/>
                </a:solidFill>
              </a:rPr>
              <a:t>03</a:t>
            </a:r>
            <a:r>
              <a:rPr lang="fr-FR" sz="1400" dirty="0"/>
              <a:t> Réalisation en entreprise</a:t>
            </a:r>
          </a:p>
          <a:p>
            <a:endParaRPr lang="fr-FR" sz="1400" dirty="0"/>
          </a:p>
          <a:p>
            <a:r>
              <a:rPr lang="fr-FR" sz="1400" dirty="0">
                <a:solidFill>
                  <a:schemeClr val="accent5"/>
                </a:solidFill>
              </a:rPr>
              <a:t>04 </a:t>
            </a:r>
            <a:r>
              <a:rPr lang="fr-FR" sz="1400" dirty="0">
                <a:solidFill>
                  <a:schemeClr val="accent6">
                    <a:lumMod val="75000"/>
                  </a:schemeClr>
                </a:solidFill>
              </a:rPr>
              <a:t>Réalisation en formations</a:t>
            </a:r>
          </a:p>
          <a:p>
            <a:endParaRPr lang="fr-FR" sz="1400" dirty="0">
              <a:solidFill>
                <a:schemeClr val="accent6">
                  <a:lumMod val="75000"/>
                </a:schemeClr>
              </a:solidFill>
            </a:endParaRPr>
          </a:p>
          <a:p>
            <a:r>
              <a:rPr lang="fr-FR" sz="1400" dirty="0">
                <a:solidFill>
                  <a:schemeClr val="accent5"/>
                </a:solidFill>
              </a:rPr>
              <a:t>05</a:t>
            </a:r>
            <a:r>
              <a:rPr lang="fr-FR" sz="1400" dirty="0">
                <a:solidFill>
                  <a:schemeClr val="accent6">
                    <a:lumMod val="75000"/>
                  </a:schemeClr>
                </a:solidFill>
              </a:rPr>
              <a:t> Veille technologique</a:t>
            </a:r>
          </a:p>
          <a:p>
            <a:endParaRPr lang="fr-FR" sz="1400" dirty="0">
              <a:solidFill>
                <a:schemeClr val="accent6">
                  <a:lumMod val="75000"/>
                </a:schemeClr>
              </a:solidFill>
            </a:endParaRPr>
          </a:p>
          <a:p>
            <a:r>
              <a:rPr lang="fr-FR" sz="1400" dirty="0">
                <a:solidFill>
                  <a:schemeClr val="accent5"/>
                </a:solidFill>
              </a:rPr>
              <a:t>06 </a:t>
            </a:r>
            <a:r>
              <a:rPr lang="fr-FR" sz="1400" dirty="0">
                <a:solidFill>
                  <a:schemeClr val="accent6">
                    <a:lumMod val="75000"/>
                  </a:schemeClr>
                </a:solidFill>
              </a:rPr>
              <a:t>Bilan</a:t>
            </a:r>
          </a:p>
          <a:p>
            <a:endParaRPr lang="fr-FR" dirty="0">
              <a:solidFill>
                <a:schemeClr val="accent5"/>
              </a:solidFill>
            </a:endParaRPr>
          </a:p>
        </p:txBody>
      </p:sp>
    </p:spTree>
    <p:extLst>
      <p:ext uri="{BB962C8B-B14F-4D97-AF65-F5344CB8AC3E}">
        <p14:creationId xmlns:p14="http://schemas.microsoft.com/office/powerpoint/2010/main" val="31517451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E97A41-9BC6-833F-C017-BCC5CCC1B188}"/>
              </a:ext>
            </a:extLst>
          </p:cNvPr>
          <p:cNvSpPr>
            <a:spLocks noGrp="1"/>
          </p:cNvSpPr>
          <p:nvPr>
            <p:ph type="sldNum" sz="quarter" idx="11"/>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20</a:t>
            </a:fld>
            <a:endParaRPr lang="fr-FR"/>
          </a:p>
        </p:txBody>
      </p:sp>
      <p:sp>
        <p:nvSpPr>
          <p:cNvPr id="11" name="Title 3">
            <a:extLst>
              <a:ext uri="{FF2B5EF4-FFF2-40B4-BE49-F238E27FC236}">
                <a16:creationId xmlns:a16="http://schemas.microsoft.com/office/drawing/2014/main" id="{9FAA2189-8863-AE98-8332-EAFF1239C4AC}"/>
              </a:ext>
            </a:extLst>
          </p:cNvPr>
          <p:cNvSpPr>
            <a:spLocks noGrp="1"/>
          </p:cNvSpPr>
          <p:nvPr>
            <p:ph type="title"/>
          </p:nvPr>
        </p:nvSpPr>
        <p:spPr>
          <a:xfrm>
            <a:off x="395536" y="557907"/>
            <a:ext cx="5832475" cy="402394"/>
          </a:xfrm>
        </p:spPr>
        <p:txBody>
          <a:bodyPr/>
          <a:lstStyle/>
          <a:p>
            <a:r>
              <a:rPr lang="en-US" dirty="0">
                <a:effectLst>
                  <a:outerShdw blurRad="38100" dist="38100" dir="2700000" algn="tl">
                    <a:srgbClr val="000000">
                      <a:alpha val="43137"/>
                    </a:srgbClr>
                  </a:outerShdw>
                </a:effectLst>
              </a:rPr>
              <a:t>Stockage de </a:t>
            </a:r>
            <a:r>
              <a:rPr lang="en-US" dirty="0" err="1">
                <a:effectLst>
                  <a:outerShdw blurRad="38100" dist="38100" dir="2700000" algn="tl">
                    <a:srgbClr val="000000">
                      <a:alpha val="43137"/>
                    </a:srgbClr>
                  </a:outerShdw>
                </a:effectLst>
              </a:rPr>
              <a:t>donnés</a:t>
            </a:r>
            <a:r>
              <a:rPr lang="en-US" dirty="0">
                <a:effectLst>
                  <a:outerShdw blurRad="38100" dist="38100" dir="2700000" algn="tl">
                    <a:srgbClr val="000000">
                      <a:alpha val="43137"/>
                    </a:srgbClr>
                  </a:outerShdw>
                </a:effectLst>
              </a:rPr>
              <a:t>:  </a:t>
            </a:r>
          </a:p>
        </p:txBody>
      </p:sp>
      <p:pic>
        <p:nvPicPr>
          <p:cNvPr id="1026" name="Picture 2" descr="Stockage de données numériques - Playhooky">
            <a:extLst>
              <a:ext uri="{FF2B5EF4-FFF2-40B4-BE49-F238E27FC236}">
                <a16:creationId xmlns:a16="http://schemas.microsoft.com/office/drawing/2014/main" id="{7C988F29-2811-CC75-CFC4-98D23BFC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34794"/>
            <a:ext cx="3528392" cy="352839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017027F-DE86-5E9F-7562-AF87371A7DA8}"/>
              </a:ext>
            </a:extLst>
          </p:cNvPr>
          <p:cNvSpPr txBox="1"/>
          <p:nvPr/>
        </p:nvSpPr>
        <p:spPr>
          <a:xfrm>
            <a:off x="5148064" y="2389465"/>
            <a:ext cx="2520280" cy="369332"/>
          </a:xfrm>
          <a:prstGeom prst="rect">
            <a:avLst/>
          </a:prstGeom>
          <a:noFill/>
        </p:spPr>
        <p:txBody>
          <a:bodyPr wrap="square" rtlCol="0">
            <a:spAutoFit/>
          </a:bodyPr>
          <a:lstStyle/>
          <a:p>
            <a:r>
              <a:rPr lang="fr-FR" dirty="0">
                <a:hlinkClick r:id="rId3"/>
              </a:rPr>
              <a:t>Portfolio Dossier E4</a:t>
            </a:r>
            <a:endParaRPr lang="fr-FR" dirty="0"/>
          </a:p>
        </p:txBody>
      </p:sp>
    </p:spTree>
    <p:extLst>
      <p:ext uri="{BB962C8B-B14F-4D97-AF65-F5344CB8AC3E}">
        <p14:creationId xmlns:p14="http://schemas.microsoft.com/office/powerpoint/2010/main" val="27832442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6B7856A-F7C3-38B2-F020-646E465A8BD3}"/>
              </a:ext>
            </a:extLst>
          </p:cNvPr>
          <p:cNvSpPr>
            <a:spLocks noGrp="1"/>
          </p:cNvSpPr>
          <p:nvPr>
            <p:ph type="ctrTitle"/>
          </p:nvPr>
        </p:nvSpPr>
        <p:spPr>
          <a:xfrm>
            <a:off x="3844800" y="1310400"/>
            <a:ext cx="4932362" cy="1916960"/>
          </a:xfrm>
        </p:spPr>
        <p:txBody>
          <a:bodyPr/>
          <a:lstStyle/>
          <a:p>
            <a:r>
              <a:rPr lang="en-US" dirty="0" err="1"/>
              <a:t>Bilan</a:t>
            </a:r>
            <a:endParaRPr lang="en-US" dirty="0"/>
          </a:p>
        </p:txBody>
      </p:sp>
      <p:sp>
        <p:nvSpPr>
          <p:cNvPr id="2" name="Espace réservé du numéro de diapositive 1">
            <a:extLst>
              <a:ext uri="{FF2B5EF4-FFF2-40B4-BE49-F238E27FC236}">
                <a16:creationId xmlns:a16="http://schemas.microsoft.com/office/drawing/2014/main" id="{88B616F1-7504-A80A-CA94-0274CC10667F}"/>
              </a:ext>
            </a:extLst>
          </p:cNvPr>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21</a:t>
            </a:fld>
            <a:endParaRPr lang="fr-FR"/>
          </a:p>
        </p:txBody>
      </p:sp>
      <p:sp>
        <p:nvSpPr>
          <p:cNvPr id="11" name="Text Placeholder 3">
            <a:extLst>
              <a:ext uri="{FF2B5EF4-FFF2-40B4-BE49-F238E27FC236}">
                <a16:creationId xmlns:a16="http://schemas.microsoft.com/office/drawing/2014/main" id="{5AC0EA6B-BBB3-FD01-2E63-EC592278DDA1}"/>
              </a:ext>
            </a:extLst>
          </p:cNvPr>
          <p:cNvSpPr>
            <a:spLocks noGrp="1"/>
          </p:cNvSpPr>
          <p:nvPr>
            <p:ph type="body" sz="quarter" idx="13"/>
          </p:nvPr>
        </p:nvSpPr>
        <p:spPr>
          <a:xfrm>
            <a:off x="1214920" y="1295403"/>
            <a:ext cx="2376487" cy="2822575"/>
          </a:xfrm>
        </p:spPr>
        <p:txBody>
          <a:bodyPr/>
          <a:lstStyle/>
          <a:p>
            <a:r>
              <a:rPr lang="en-US" dirty="0"/>
              <a:t>06</a:t>
            </a:r>
          </a:p>
        </p:txBody>
      </p:sp>
    </p:spTree>
    <p:extLst>
      <p:ext uri="{BB962C8B-B14F-4D97-AF65-F5344CB8AC3E}">
        <p14:creationId xmlns:p14="http://schemas.microsoft.com/office/powerpoint/2010/main" val="8633673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fr-FR" dirty="0"/>
              <a:t>Felter Jules</a:t>
            </a:r>
            <a:r>
              <a:rPr lang="fr-FR" sz="1600" dirty="0"/>
              <a:t> </a:t>
            </a:r>
          </a:p>
          <a:p>
            <a:r>
              <a:rPr lang="fr-FR" dirty="0"/>
              <a:t>Alternant </a:t>
            </a:r>
          </a:p>
          <a:p>
            <a:endParaRPr lang="fr-FR" dirty="0"/>
          </a:p>
          <a:p>
            <a:r>
              <a:rPr lang="fr-FR" sz="1000" dirty="0"/>
              <a:t>132 Boulevard de l’Europe	</a:t>
            </a:r>
            <a:r>
              <a:rPr lang="fr-FR" sz="1000" b="1" dirty="0"/>
              <a:t>M</a:t>
            </a:r>
            <a:r>
              <a:rPr lang="fr-FR" sz="1000" dirty="0"/>
              <a:t> +33 0652669973</a:t>
            </a:r>
            <a:br>
              <a:rPr lang="fr-FR" sz="1000" dirty="0"/>
            </a:br>
            <a:r>
              <a:rPr lang="fr-FR" sz="1000" dirty="0"/>
              <a:t>67215 Obernai	jules.felter@hagergroup.com</a:t>
            </a:r>
          </a:p>
          <a:p>
            <a:r>
              <a:rPr lang="fr-FR" sz="1000" dirty="0"/>
              <a:t>France	</a:t>
            </a:r>
            <a:r>
              <a:rPr lang="fr-FR" sz="1000" b="1" dirty="0"/>
              <a:t>hagergroup.com</a:t>
            </a:r>
          </a:p>
          <a:p>
            <a:endParaRPr lang="fr-FR" sz="1000" dirty="0"/>
          </a:p>
          <a:p>
            <a:r>
              <a:rPr lang="fr-FR" sz="1000" dirty="0"/>
              <a:t>	</a:t>
            </a:r>
            <a:endParaRPr lang="fr-FR" dirty="0"/>
          </a:p>
        </p:txBody>
      </p:sp>
      <p:sp>
        <p:nvSpPr>
          <p:cNvPr id="3" name="Textplatzhalter 2"/>
          <p:cNvSpPr>
            <a:spLocks noGrp="1"/>
          </p:cNvSpPr>
          <p:nvPr>
            <p:ph type="body" sz="quarter" idx="11"/>
          </p:nvPr>
        </p:nvSpPr>
        <p:spPr/>
        <p:txBody>
          <a:bodyPr/>
          <a:lstStyle/>
          <a:p>
            <a:pPr lvl="0"/>
            <a:r>
              <a:rPr lang="fr-FR" dirty="0"/>
              <a:t>Merci de votre attention !</a:t>
            </a:r>
          </a:p>
        </p:txBody>
      </p:sp>
    </p:spTree>
    <p:extLst>
      <p:ext uri="{BB962C8B-B14F-4D97-AF65-F5344CB8AC3E}">
        <p14:creationId xmlns:p14="http://schemas.microsoft.com/office/powerpoint/2010/main" val="19783611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843337" y="1310809"/>
            <a:ext cx="4932362" cy="1911815"/>
          </a:xfrm>
        </p:spPr>
        <p:txBody>
          <a:bodyPr anchor="t">
            <a:normAutofit/>
          </a:bodyPr>
          <a:lstStyle/>
          <a:p>
            <a:r>
              <a:rPr lang="fr-FR" dirty="0"/>
              <a:t>Présentation</a:t>
            </a:r>
            <a:br>
              <a:rPr lang="fr-FR" dirty="0"/>
            </a:br>
            <a:r>
              <a:rPr lang="fr-FR" dirty="0"/>
              <a:t>    Personnelle</a:t>
            </a:r>
          </a:p>
        </p:txBody>
      </p:sp>
      <p:sp>
        <p:nvSpPr>
          <p:cNvPr id="6" name="Foliennummernplatzhalter 5"/>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3</a:t>
            </a:fld>
            <a:endParaRPr lang="fr-FR"/>
          </a:p>
        </p:txBody>
      </p:sp>
      <p:sp>
        <p:nvSpPr>
          <p:cNvPr id="4" name="Textplatzhalter 3"/>
          <p:cNvSpPr>
            <a:spLocks noGrp="1"/>
          </p:cNvSpPr>
          <p:nvPr>
            <p:ph type="body" sz="quarter" idx="13"/>
          </p:nvPr>
        </p:nvSpPr>
        <p:spPr>
          <a:xfrm>
            <a:off x="1214920" y="1295403"/>
            <a:ext cx="2376487" cy="2822575"/>
          </a:xfrm>
        </p:spPr>
        <p:txBody>
          <a:bodyPr anchor="b">
            <a:normAutofit/>
          </a:bodyPr>
          <a:lstStyle/>
          <a:p>
            <a:pPr>
              <a:spcAft>
                <a:spcPts val="600"/>
              </a:spcAft>
            </a:pPr>
            <a:r>
              <a:rPr lang="fr-FR"/>
              <a:t>01</a:t>
            </a:r>
          </a:p>
        </p:txBody>
      </p:sp>
    </p:spTree>
    <p:extLst>
      <p:ext uri="{BB962C8B-B14F-4D97-AF65-F5344CB8AC3E}">
        <p14:creationId xmlns:p14="http://schemas.microsoft.com/office/powerpoint/2010/main" val="321644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Parcours scolaire:</a:t>
            </a:r>
          </a:p>
        </p:txBody>
      </p:sp>
      <p:sp>
        <p:nvSpPr>
          <p:cNvPr id="9" name="Inhaltsplatzhalter 8"/>
          <p:cNvSpPr>
            <a:spLocks noGrp="1"/>
          </p:cNvSpPr>
          <p:nvPr>
            <p:ph idx="1"/>
          </p:nvPr>
        </p:nvSpPr>
        <p:spPr>
          <a:xfrm>
            <a:off x="251520" y="1061963"/>
            <a:ext cx="7488832" cy="3384551"/>
          </a:xfrm>
        </p:spPr>
        <p:txBody>
          <a:bodyPr/>
          <a:lstStyle/>
          <a:p>
            <a:endParaRPr lang="fr-FR" dirty="0"/>
          </a:p>
          <a:p>
            <a:endParaRPr lang="fr-FR" dirty="0"/>
          </a:p>
          <a:p>
            <a:r>
              <a:rPr lang="fr-FR" dirty="0"/>
              <a:t>Bac général lycée Freppel Obernai</a:t>
            </a:r>
          </a:p>
          <a:p>
            <a:endParaRPr lang="fr-FR" dirty="0"/>
          </a:p>
          <a:p>
            <a:endParaRPr lang="fr-FR" dirty="0"/>
          </a:p>
          <a:p>
            <a:endParaRPr lang="fr-FR" dirty="0"/>
          </a:p>
          <a:p>
            <a:endParaRPr lang="fr-FR" dirty="0"/>
          </a:p>
          <a:p>
            <a:endParaRPr lang="fr-FR" dirty="0"/>
          </a:p>
          <a:p>
            <a:r>
              <a:rPr lang="fr-FR" dirty="0"/>
              <a:t>                                                                          BTS SIO CCI Campus Strasbourg </a:t>
            </a:r>
          </a:p>
        </p:txBody>
      </p:sp>
      <p:sp>
        <p:nvSpPr>
          <p:cNvPr id="4" name="Fußzeilenplatzhalter 3"/>
          <p:cNvSpPr>
            <a:spLocks noGrp="1"/>
          </p:cNvSpPr>
          <p:nvPr>
            <p:ph type="ftr" sz="quarter" idx="10"/>
          </p:nvPr>
        </p:nvSpPr>
        <p:spPr/>
        <p:txBody>
          <a:bodyPr/>
          <a:lstStyle/>
          <a:p>
            <a:r>
              <a:rPr lang="fr-FR" dirty="0"/>
              <a:t>Jules Felter – BTS SIO SISR</a:t>
            </a:r>
          </a:p>
        </p:txBody>
      </p:sp>
      <p:sp>
        <p:nvSpPr>
          <p:cNvPr id="5" name="Foliennummernplatzhalter 4"/>
          <p:cNvSpPr>
            <a:spLocks noGrp="1"/>
          </p:cNvSpPr>
          <p:nvPr>
            <p:ph type="sldNum" sz="quarter" idx="11"/>
          </p:nvPr>
        </p:nvSpPr>
        <p:spPr/>
        <p:txBody>
          <a:bodyPr/>
          <a:lstStyle/>
          <a:p>
            <a:fld id="{F1143767-F74A-4D98-9A19-C8176FE10842}" type="slidenum">
              <a:rPr lang="fr-FR" smtClean="0"/>
              <a:pPr/>
              <a:t>4</a:t>
            </a:fld>
            <a:endParaRPr lang="fr-FR"/>
          </a:p>
        </p:txBody>
      </p:sp>
      <p:pic>
        <p:nvPicPr>
          <p:cNvPr id="3" name="Image 2">
            <a:extLst>
              <a:ext uri="{FF2B5EF4-FFF2-40B4-BE49-F238E27FC236}">
                <a16:creationId xmlns:a16="http://schemas.microsoft.com/office/drawing/2014/main" id="{5CDFDE39-EFB7-893D-565D-E56B1686C6D6}"/>
              </a:ext>
            </a:extLst>
          </p:cNvPr>
          <p:cNvPicPr>
            <a:picLocks noChangeAspect="1"/>
          </p:cNvPicPr>
          <p:nvPr/>
        </p:nvPicPr>
        <p:blipFill>
          <a:blip r:embed="rId2"/>
          <a:stretch>
            <a:fillRect/>
          </a:stretch>
        </p:blipFill>
        <p:spPr>
          <a:xfrm>
            <a:off x="4499992" y="428718"/>
            <a:ext cx="3096344" cy="2322257"/>
          </a:xfrm>
          <a:prstGeom prst="rect">
            <a:avLst/>
          </a:prstGeom>
        </p:spPr>
      </p:pic>
      <p:pic>
        <p:nvPicPr>
          <p:cNvPr id="6" name="Image 5">
            <a:extLst>
              <a:ext uri="{FF2B5EF4-FFF2-40B4-BE49-F238E27FC236}">
                <a16:creationId xmlns:a16="http://schemas.microsoft.com/office/drawing/2014/main" id="{663F153B-CC5F-1106-89F1-20F676FB7B0B}"/>
              </a:ext>
            </a:extLst>
          </p:cNvPr>
          <p:cNvPicPr>
            <a:picLocks noChangeAspect="1"/>
          </p:cNvPicPr>
          <p:nvPr/>
        </p:nvPicPr>
        <p:blipFill>
          <a:blip r:embed="rId3"/>
          <a:stretch>
            <a:fillRect/>
          </a:stretch>
        </p:blipFill>
        <p:spPr>
          <a:xfrm>
            <a:off x="251520" y="2430115"/>
            <a:ext cx="3384377" cy="2259040"/>
          </a:xfrm>
          <a:prstGeom prst="rect">
            <a:avLst/>
          </a:prstGeom>
        </p:spPr>
      </p:pic>
    </p:spTree>
    <p:extLst>
      <p:ext uri="{BB962C8B-B14F-4D97-AF65-F5344CB8AC3E}">
        <p14:creationId xmlns:p14="http://schemas.microsoft.com/office/powerpoint/2010/main" val="35479347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5</a:t>
            </a:fld>
            <a:endParaRPr lang="fr-FR"/>
          </a:p>
        </p:txBody>
      </p:sp>
      <p:sp>
        <p:nvSpPr>
          <p:cNvPr id="2" name="Titel 1"/>
          <p:cNvSpPr>
            <a:spLocks noGrp="1"/>
          </p:cNvSpPr>
          <p:nvPr>
            <p:ph type="ctrTitle"/>
          </p:nvPr>
        </p:nvSpPr>
        <p:spPr>
          <a:xfrm>
            <a:off x="3844800" y="1310400"/>
            <a:ext cx="4932362" cy="1914525"/>
          </a:xfrm>
        </p:spPr>
        <p:txBody>
          <a:bodyPr anchor="t">
            <a:normAutofit/>
          </a:bodyPr>
          <a:lstStyle/>
          <a:p>
            <a:r>
              <a:rPr lang="fr-FR" dirty="0"/>
              <a:t>Présentation</a:t>
            </a:r>
            <a:br>
              <a:rPr lang="fr-FR" dirty="0"/>
            </a:br>
            <a:r>
              <a:rPr lang="fr-FR" dirty="0"/>
              <a:t>    Entreprise</a:t>
            </a:r>
          </a:p>
        </p:txBody>
      </p:sp>
      <p:sp>
        <p:nvSpPr>
          <p:cNvPr id="4" name="Textplatzhalter 3"/>
          <p:cNvSpPr>
            <a:spLocks noGrp="1"/>
          </p:cNvSpPr>
          <p:nvPr>
            <p:ph type="body" sz="quarter" idx="13"/>
          </p:nvPr>
        </p:nvSpPr>
        <p:spPr>
          <a:xfrm>
            <a:off x="1214920" y="1295403"/>
            <a:ext cx="2376487" cy="2822575"/>
          </a:xfrm>
        </p:spPr>
        <p:txBody>
          <a:bodyPr anchor="b">
            <a:normAutofit/>
          </a:bodyPr>
          <a:lstStyle/>
          <a:p>
            <a:pPr>
              <a:spcAft>
                <a:spcPts val="600"/>
              </a:spcAft>
            </a:pPr>
            <a:r>
              <a:rPr lang="fr-FR" dirty="0"/>
              <a:t>02</a:t>
            </a:r>
          </a:p>
        </p:txBody>
      </p:sp>
    </p:spTree>
    <p:extLst>
      <p:ext uri="{BB962C8B-B14F-4D97-AF65-F5344CB8AC3E}">
        <p14:creationId xmlns:p14="http://schemas.microsoft.com/office/powerpoint/2010/main" val="16494903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iel, plein air, nuage, arbre&#10;&#10;Description générée automatiquement">
            <a:extLst>
              <a:ext uri="{FF2B5EF4-FFF2-40B4-BE49-F238E27FC236}">
                <a16:creationId xmlns:a16="http://schemas.microsoft.com/office/drawing/2014/main" id="{C443B0E9-1D66-A1E0-924A-1B7FDDEF2AB4}"/>
              </a:ext>
            </a:extLst>
          </p:cNvPr>
          <p:cNvPicPr>
            <a:picLocks noChangeAspect="1"/>
          </p:cNvPicPr>
          <p:nvPr/>
        </p:nvPicPr>
        <p:blipFill rotWithShape="1">
          <a:blip r:embed="rId4"/>
          <a:srcRect t="7429" b="8224"/>
          <a:stretch/>
        </p:blipFill>
        <p:spPr>
          <a:xfrm>
            <a:off x="20" y="10"/>
            <a:ext cx="9143980" cy="5148253"/>
          </a:xfrm>
          <a:prstGeom prst="rect">
            <a:avLst/>
          </a:prstGeom>
          <a:noFill/>
        </p:spPr>
      </p:pic>
      <p:sp>
        <p:nvSpPr>
          <p:cNvPr id="11" name="Text Placeholder 2">
            <a:extLst>
              <a:ext uri="{FF2B5EF4-FFF2-40B4-BE49-F238E27FC236}">
                <a16:creationId xmlns:a16="http://schemas.microsoft.com/office/drawing/2014/main" id="{A13147FE-2913-BA76-41D1-D32BD49AE818}"/>
              </a:ext>
            </a:extLst>
          </p:cNvPr>
          <p:cNvSpPr>
            <a:spLocks noGrp="1"/>
          </p:cNvSpPr>
          <p:nvPr>
            <p:ph type="body" sz="quarter" idx="12"/>
          </p:nvPr>
        </p:nvSpPr>
        <p:spPr>
          <a:xfrm>
            <a:off x="215900" y="0"/>
            <a:ext cx="3960055" cy="5148263"/>
          </a:xfrm>
        </p:spPr>
        <p:txBody>
          <a:bodyPr>
            <a:normAutofit/>
          </a:bodyPr>
          <a:lstStyle/>
          <a:p>
            <a:pPr>
              <a:spcAft>
                <a:spcPts val="600"/>
              </a:spcAft>
            </a:pPr>
            <a:r>
              <a:rPr lang="en-US" sz="2400" b="1" u="sng" dirty="0">
                <a:effectLst>
                  <a:outerShdw blurRad="38100" dist="38100" dir="2700000" algn="tl">
                    <a:srgbClr val="000000">
                      <a:alpha val="43137"/>
                    </a:srgbClr>
                  </a:outerShdw>
                </a:effectLst>
              </a:rPr>
              <a:t>HAGERGROUP:</a:t>
            </a:r>
          </a:p>
          <a:p>
            <a:pPr>
              <a:spcAft>
                <a:spcPts val="600"/>
              </a:spcAft>
            </a:pPr>
            <a:endParaRPr lang="en-US" dirty="0"/>
          </a:p>
          <a:p>
            <a:pPr>
              <a:spcAft>
                <a:spcPts val="600"/>
              </a:spcAft>
            </a:pPr>
            <a:r>
              <a:rPr lang="en-US" dirty="0"/>
              <a:t>Enterprise de </a:t>
            </a:r>
            <a:r>
              <a:rPr lang="fr-FR" dirty="0"/>
              <a:t>renommé</a:t>
            </a:r>
            <a:r>
              <a:rPr lang="en-US" dirty="0"/>
              <a:t> Mondiale, </a:t>
            </a:r>
            <a:r>
              <a:rPr lang="fr-FR" dirty="0"/>
              <a:t>fondée</a:t>
            </a:r>
            <a:r>
              <a:rPr lang="en-US" dirty="0"/>
              <a:t> </a:t>
            </a:r>
            <a:r>
              <a:rPr lang="en-US" dirty="0" err="1"/>
              <a:t>en</a:t>
            </a:r>
            <a:r>
              <a:rPr lang="en-US" dirty="0"/>
              <a:t> 1955. </a:t>
            </a:r>
            <a:r>
              <a:rPr lang="en-US" dirty="0" err="1"/>
              <a:t>Présente</a:t>
            </a:r>
            <a:r>
              <a:rPr lang="en-US" dirty="0"/>
              <a:t> dans </a:t>
            </a:r>
            <a:r>
              <a:rPr lang="fr-FR" dirty="0"/>
              <a:t>plus</a:t>
            </a:r>
            <a:r>
              <a:rPr lang="en-US" dirty="0"/>
              <a:t> de 120 pays, </a:t>
            </a:r>
            <a:r>
              <a:rPr lang="fr-FR" dirty="0" err="1"/>
              <a:t>l’enterprise</a:t>
            </a:r>
            <a:r>
              <a:rPr lang="en-US" dirty="0"/>
              <a:t> à pour but de proposer de Nouvelles innovation dans le </a:t>
            </a:r>
            <a:r>
              <a:rPr lang="en-US" dirty="0" err="1"/>
              <a:t>secteur</a:t>
            </a:r>
            <a:r>
              <a:rPr lang="en-US" dirty="0"/>
              <a:t> </a:t>
            </a:r>
            <a:r>
              <a:rPr lang="en-US" dirty="0" err="1"/>
              <a:t>énergétiques</a:t>
            </a:r>
            <a:r>
              <a:rPr lang="en-US" dirty="0"/>
              <a:t>.</a:t>
            </a:r>
          </a:p>
          <a:p>
            <a:pPr>
              <a:spcAft>
                <a:spcPts val="600"/>
              </a:spcAft>
            </a:pPr>
            <a:endParaRPr lang="en-US" dirty="0"/>
          </a:p>
          <a:p>
            <a:pPr>
              <a:spcAft>
                <a:spcPts val="600"/>
              </a:spcAft>
            </a:pPr>
            <a:r>
              <a:rPr lang="en-US" dirty="0" err="1"/>
              <a:t>Employés</a:t>
            </a:r>
            <a:r>
              <a:rPr lang="en-US" dirty="0"/>
              <a:t>: 12000 à travers le monde</a:t>
            </a:r>
          </a:p>
          <a:p>
            <a:pPr>
              <a:spcAft>
                <a:spcPts val="600"/>
              </a:spcAft>
            </a:pPr>
            <a:r>
              <a:rPr lang="en-US" dirty="0"/>
              <a:t>Chiffres </a:t>
            </a:r>
            <a:r>
              <a:rPr lang="en-US" dirty="0" err="1"/>
              <a:t>d’affaires</a:t>
            </a:r>
            <a:r>
              <a:rPr lang="en-US" dirty="0"/>
              <a:t>: 3 Milliards </a:t>
            </a:r>
            <a:r>
              <a:rPr lang="en-US" dirty="0" err="1"/>
              <a:t>en</a:t>
            </a:r>
            <a:r>
              <a:rPr lang="en-US" dirty="0"/>
              <a:t> 2021</a:t>
            </a:r>
          </a:p>
        </p:txBody>
      </p:sp>
      <p:sp>
        <p:nvSpPr>
          <p:cNvPr id="18" name="Text Placeholder 3">
            <a:extLst>
              <a:ext uri="{FF2B5EF4-FFF2-40B4-BE49-F238E27FC236}">
                <a16:creationId xmlns:a16="http://schemas.microsoft.com/office/drawing/2014/main" id="{DCB35986-5F2C-775C-F9AC-07D55E9FE1F8}"/>
              </a:ext>
            </a:extLst>
          </p:cNvPr>
          <p:cNvSpPr>
            <a:spLocks noGrp="1"/>
          </p:cNvSpPr>
          <p:nvPr>
            <p:ph type="body" sz="quarter" idx="15"/>
          </p:nvPr>
        </p:nvSpPr>
        <p:spPr>
          <a:xfrm>
            <a:off x="311991" y="4850116"/>
            <a:ext cx="756000" cy="147600"/>
          </a:xfrm>
        </p:spPr>
        <p:txBody>
          <a:bodyPr/>
          <a:lstStyle/>
          <a:p>
            <a:endParaRPr lang="en-US"/>
          </a:p>
        </p:txBody>
      </p:sp>
      <p:sp>
        <p:nvSpPr>
          <p:cNvPr id="2" name="Espace réservé du numéro de diapositive 1">
            <a:extLst>
              <a:ext uri="{FF2B5EF4-FFF2-40B4-BE49-F238E27FC236}">
                <a16:creationId xmlns:a16="http://schemas.microsoft.com/office/drawing/2014/main" id="{587CDB20-48A9-015F-CB91-31CF4D6407EB}"/>
              </a:ext>
            </a:extLst>
          </p:cNvPr>
          <p:cNvSpPr>
            <a:spLocks noGrp="1"/>
          </p:cNvSpPr>
          <p:nvPr>
            <p:ph type="sldNum" sz="quarter" idx="11"/>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6</a:t>
            </a:fld>
            <a:endParaRPr lang="fr-FR"/>
          </a:p>
        </p:txBody>
      </p:sp>
    </p:spTree>
    <p:extLst>
      <p:ext uri="{BB962C8B-B14F-4D97-AF65-F5344CB8AC3E}">
        <p14:creationId xmlns:p14="http://schemas.microsoft.com/office/powerpoint/2010/main" val="3994733065"/>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4496106-8EC3-3B47-626F-ADFD9EF108DB}"/>
              </a:ext>
            </a:extLst>
          </p:cNvPr>
          <p:cNvSpPr txBox="1"/>
          <p:nvPr/>
        </p:nvSpPr>
        <p:spPr>
          <a:xfrm>
            <a:off x="395536" y="485899"/>
            <a:ext cx="2808312" cy="864096"/>
          </a:xfrm>
          <a:prstGeom prst="rect">
            <a:avLst/>
          </a:prstGeom>
        </p:spPr>
        <p:txBody>
          <a:bodyPr vert="horz" lIns="0" tIns="0" rIns="0" bIns="0" rtlCol="0" anchor="t" anchorCtr="0">
            <a:normAutofit fontScale="92500"/>
          </a:bodyPr>
          <a:lstStyle/>
          <a:p>
            <a:pPr>
              <a:lnSpc>
                <a:spcPct val="85000"/>
              </a:lnSpc>
              <a:spcBef>
                <a:spcPct val="0"/>
              </a:spcBef>
              <a:spcAft>
                <a:spcPts val="600"/>
              </a:spcAft>
            </a:pPr>
            <a:r>
              <a:rPr lang="fr-FR" sz="4800" b="1" kern="1200" dirty="0">
                <a:solidFill>
                  <a:schemeClr val="accent6">
                    <a:lumMod val="75000"/>
                  </a:schemeClr>
                </a:solidFill>
                <a:effectLst>
                  <a:outerShdw blurRad="38100" dist="38100" dir="2700000" algn="tl">
                    <a:srgbClr val="000000">
                      <a:alpha val="43137"/>
                    </a:srgbClr>
                  </a:outerShdw>
                </a:effectLst>
                <a:latin typeface="+mj-lt"/>
                <a:ea typeface="+mj-ea"/>
                <a:cs typeface="+mj-cs"/>
              </a:rPr>
              <a:t>L’Equipe</a:t>
            </a:r>
            <a:r>
              <a:rPr lang="fr-FR" sz="4800" b="1" dirty="0">
                <a:solidFill>
                  <a:schemeClr val="accent6">
                    <a:lumMod val="75000"/>
                  </a:schemeClr>
                </a:solidFill>
                <a:effectLst>
                  <a:outerShdw blurRad="38100" dist="38100" dir="2700000" algn="tl">
                    <a:srgbClr val="000000">
                      <a:alpha val="43137"/>
                    </a:srgbClr>
                  </a:outerShdw>
                </a:effectLst>
                <a:latin typeface="+mj-lt"/>
                <a:ea typeface="+mj-ea"/>
                <a:cs typeface="+mj-cs"/>
              </a:rPr>
              <a:t> :</a:t>
            </a:r>
            <a:r>
              <a:rPr lang="fr-FR" sz="4800" b="1" kern="1200" dirty="0">
                <a:solidFill>
                  <a:schemeClr val="accent6">
                    <a:lumMod val="75000"/>
                  </a:schemeClr>
                </a:solidFill>
                <a:effectLst>
                  <a:outerShdw blurRad="38100" dist="38100" dir="2700000" algn="tl">
                    <a:srgbClr val="000000">
                      <a:alpha val="43137"/>
                    </a:srgbClr>
                  </a:outerShdw>
                </a:effectLst>
                <a:latin typeface="+mj-lt"/>
                <a:ea typeface="+mj-ea"/>
                <a:cs typeface="+mj-cs"/>
              </a:rPr>
              <a:t> </a:t>
            </a:r>
          </a:p>
        </p:txBody>
      </p:sp>
      <p:sp>
        <p:nvSpPr>
          <p:cNvPr id="5" name="Espace réservé du numéro de diapositive 4"/>
          <p:cNvSpPr>
            <a:spLocks noGrp="1"/>
          </p:cNvSpPr>
          <p:nvPr>
            <p:ph type="sldNum" sz="quarter" idx="12"/>
          </p:nvPr>
        </p:nvSpPr>
        <p:spPr>
          <a:xfrm>
            <a:off x="8532440" y="4815904"/>
            <a:ext cx="287710" cy="216024"/>
          </a:xfrm>
        </p:spPr>
        <p:txBody>
          <a:bodyPr vert="horz" lIns="0" tIns="0" rIns="0" bIns="0" rtlCol="0" anchor="ctr">
            <a:normAutofit/>
          </a:bodyPr>
          <a:lstStyle/>
          <a:p>
            <a:pPr>
              <a:spcAft>
                <a:spcPts val="600"/>
              </a:spcAft>
            </a:pPr>
            <a:fld id="{F1143767-F74A-4D98-9A19-C8176FE10842}" type="slidenum">
              <a:rPr lang="fr-FR" smtClean="0"/>
              <a:pPr>
                <a:spcAft>
                  <a:spcPts val="600"/>
                </a:spcAft>
              </a:pPr>
              <a:t>7</a:t>
            </a:fld>
            <a:endParaRPr lang="fr-FR"/>
          </a:p>
        </p:txBody>
      </p:sp>
      <p:sp>
        <p:nvSpPr>
          <p:cNvPr id="3" name="ZoneTexte 2">
            <a:extLst>
              <a:ext uri="{FF2B5EF4-FFF2-40B4-BE49-F238E27FC236}">
                <a16:creationId xmlns:a16="http://schemas.microsoft.com/office/drawing/2014/main" id="{E89311A9-B463-B5DB-7574-F3A509C9A75F}"/>
              </a:ext>
            </a:extLst>
          </p:cNvPr>
          <p:cNvSpPr txBox="1"/>
          <p:nvPr/>
        </p:nvSpPr>
        <p:spPr>
          <a:xfrm>
            <a:off x="755576" y="1566019"/>
            <a:ext cx="2592288" cy="3139321"/>
          </a:xfrm>
          <a:prstGeom prst="rect">
            <a:avLst/>
          </a:prstGeom>
          <a:noFill/>
        </p:spPr>
        <p:txBody>
          <a:bodyPr wrap="square" rtlCol="0">
            <a:spAutoFit/>
          </a:bodyPr>
          <a:lstStyle/>
          <a:p>
            <a:pPr algn="ctr"/>
            <a:r>
              <a:rPr lang="fr-FR" b="1" dirty="0"/>
              <a:t>Support informatique industriel année 2021</a:t>
            </a:r>
          </a:p>
          <a:p>
            <a:pPr algn="ctr"/>
            <a:endParaRPr lang="fr-FR" dirty="0"/>
          </a:p>
          <a:p>
            <a:pPr algn="ctr"/>
            <a:r>
              <a:rPr lang="fr-FR" dirty="0"/>
              <a:t>Service fusionné avec le service développement</a:t>
            </a:r>
          </a:p>
          <a:p>
            <a:pPr algn="ctr"/>
            <a:endParaRPr lang="fr-FR" dirty="0"/>
          </a:p>
          <a:p>
            <a:pPr algn="ctr"/>
            <a:r>
              <a:rPr lang="fr-FR" dirty="0"/>
              <a:t>3 personnes</a:t>
            </a:r>
          </a:p>
          <a:p>
            <a:pPr algn="ctr"/>
            <a:endParaRPr lang="fr-FR" dirty="0"/>
          </a:p>
          <a:p>
            <a:pPr algn="ctr"/>
            <a:r>
              <a:rPr lang="fr-FR" dirty="0"/>
              <a:t>Service avec un retard conséquent</a:t>
            </a:r>
          </a:p>
        </p:txBody>
      </p:sp>
      <p:sp>
        <p:nvSpPr>
          <p:cNvPr id="6" name="Flèche : droite 5">
            <a:extLst>
              <a:ext uri="{FF2B5EF4-FFF2-40B4-BE49-F238E27FC236}">
                <a16:creationId xmlns:a16="http://schemas.microsoft.com/office/drawing/2014/main" id="{72DEC7AF-E4FF-1835-28B1-972A18586643}"/>
              </a:ext>
            </a:extLst>
          </p:cNvPr>
          <p:cNvSpPr/>
          <p:nvPr/>
        </p:nvSpPr>
        <p:spPr>
          <a:xfrm>
            <a:off x="3851920" y="2214091"/>
            <a:ext cx="1584176" cy="1224136"/>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err="1">
              <a:solidFill>
                <a:schemeClr val="tx1"/>
              </a:solidFill>
            </a:endParaRPr>
          </a:p>
        </p:txBody>
      </p:sp>
      <p:sp>
        <p:nvSpPr>
          <p:cNvPr id="16" name="ZoneTexte 15">
            <a:extLst>
              <a:ext uri="{FF2B5EF4-FFF2-40B4-BE49-F238E27FC236}">
                <a16:creationId xmlns:a16="http://schemas.microsoft.com/office/drawing/2014/main" id="{97821351-1E2D-6ED0-1135-71DAE8FD4B4F}"/>
              </a:ext>
            </a:extLst>
          </p:cNvPr>
          <p:cNvSpPr txBox="1"/>
          <p:nvPr/>
        </p:nvSpPr>
        <p:spPr>
          <a:xfrm>
            <a:off x="5787752" y="1563214"/>
            <a:ext cx="2592288" cy="2862322"/>
          </a:xfrm>
          <a:prstGeom prst="rect">
            <a:avLst/>
          </a:prstGeom>
          <a:noFill/>
        </p:spPr>
        <p:txBody>
          <a:bodyPr wrap="square" rtlCol="0">
            <a:spAutoFit/>
          </a:bodyPr>
          <a:lstStyle/>
          <a:p>
            <a:pPr algn="ctr"/>
            <a:r>
              <a:rPr lang="fr-FR" b="1" dirty="0"/>
              <a:t>Support informatique industriel année 2023</a:t>
            </a:r>
          </a:p>
          <a:p>
            <a:pPr algn="ctr"/>
            <a:endParaRPr lang="fr-FR" dirty="0"/>
          </a:p>
          <a:p>
            <a:pPr algn="ctr"/>
            <a:r>
              <a:rPr lang="fr-FR" dirty="0"/>
              <a:t>Service à part entière</a:t>
            </a:r>
          </a:p>
          <a:p>
            <a:pPr algn="ctr"/>
            <a:endParaRPr lang="fr-FR" dirty="0"/>
          </a:p>
          <a:p>
            <a:pPr algn="ctr"/>
            <a:r>
              <a:rPr lang="fr-FR" dirty="0"/>
              <a:t>11 personnes</a:t>
            </a:r>
          </a:p>
          <a:p>
            <a:pPr algn="ctr"/>
            <a:endParaRPr lang="fr-FR" dirty="0"/>
          </a:p>
          <a:p>
            <a:pPr algn="ctr"/>
            <a:r>
              <a:rPr lang="fr-FR" dirty="0"/>
              <a:t>Service amélioré et en développement </a:t>
            </a:r>
          </a:p>
          <a:p>
            <a:pPr algn="ctr"/>
            <a:endParaRPr lang="fr-FR" dirty="0"/>
          </a:p>
        </p:txBody>
      </p:sp>
    </p:spTree>
    <p:extLst>
      <p:ext uri="{BB962C8B-B14F-4D97-AF65-F5344CB8AC3E}">
        <p14:creationId xmlns:p14="http://schemas.microsoft.com/office/powerpoint/2010/main" val="378755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4496106-8EC3-3B47-626F-ADFD9EF108DB}"/>
              </a:ext>
            </a:extLst>
          </p:cNvPr>
          <p:cNvSpPr txBox="1"/>
          <p:nvPr/>
        </p:nvSpPr>
        <p:spPr>
          <a:xfrm>
            <a:off x="395536" y="485899"/>
            <a:ext cx="2808312" cy="864096"/>
          </a:xfrm>
          <a:prstGeom prst="rect">
            <a:avLst/>
          </a:prstGeom>
        </p:spPr>
        <p:txBody>
          <a:bodyPr vert="horz" lIns="0" tIns="0" rIns="0" bIns="0" rtlCol="0" anchor="t" anchorCtr="0">
            <a:normAutofit fontScale="92500"/>
          </a:bodyPr>
          <a:lstStyle/>
          <a:p>
            <a:pPr>
              <a:lnSpc>
                <a:spcPct val="85000"/>
              </a:lnSpc>
              <a:spcBef>
                <a:spcPct val="0"/>
              </a:spcBef>
              <a:spcAft>
                <a:spcPts val="600"/>
              </a:spcAft>
            </a:pPr>
            <a:r>
              <a:rPr lang="fr-FR" sz="4800" b="1" kern="1200" dirty="0">
                <a:solidFill>
                  <a:schemeClr val="accent6">
                    <a:lumMod val="75000"/>
                  </a:schemeClr>
                </a:solidFill>
                <a:effectLst>
                  <a:outerShdw blurRad="38100" dist="38100" dir="2700000" algn="tl">
                    <a:srgbClr val="000000">
                      <a:alpha val="43137"/>
                    </a:srgbClr>
                  </a:outerShdw>
                </a:effectLst>
                <a:latin typeface="+mj-lt"/>
                <a:ea typeface="+mj-ea"/>
                <a:cs typeface="+mj-cs"/>
              </a:rPr>
              <a:t>L’Equipe</a:t>
            </a:r>
            <a:r>
              <a:rPr lang="fr-FR" sz="4800" b="1" dirty="0">
                <a:solidFill>
                  <a:schemeClr val="accent6">
                    <a:lumMod val="75000"/>
                  </a:schemeClr>
                </a:solidFill>
                <a:effectLst>
                  <a:outerShdw blurRad="38100" dist="38100" dir="2700000" algn="tl">
                    <a:srgbClr val="000000">
                      <a:alpha val="43137"/>
                    </a:srgbClr>
                  </a:outerShdw>
                </a:effectLst>
                <a:latin typeface="+mj-lt"/>
                <a:ea typeface="+mj-ea"/>
                <a:cs typeface="+mj-cs"/>
              </a:rPr>
              <a:t> :</a:t>
            </a:r>
            <a:r>
              <a:rPr lang="fr-FR" sz="4800" b="1" kern="1200" dirty="0">
                <a:solidFill>
                  <a:schemeClr val="accent6">
                    <a:lumMod val="75000"/>
                  </a:schemeClr>
                </a:solidFill>
                <a:effectLst>
                  <a:outerShdw blurRad="38100" dist="38100" dir="2700000" algn="tl">
                    <a:srgbClr val="000000">
                      <a:alpha val="43137"/>
                    </a:srgbClr>
                  </a:outerShdw>
                </a:effectLst>
                <a:latin typeface="+mj-lt"/>
                <a:ea typeface="+mj-ea"/>
                <a:cs typeface="+mj-cs"/>
              </a:rPr>
              <a:t> </a:t>
            </a:r>
          </a:p>
        </p:txBody>
      </p:sp>
      <p:sp>
        <p:nvSpPr>
          <p:cNvPr id="5" name="Espace réservé du numéro de diapositive 4"/>
          <p:cNvSpPr>
            <a:spLocks noGrp="1"/>
          </p:cNvSpPr>
          <p:nvPr>
            <p:ph type="sldNum" sz="quarter" idx="12"/>
          </p:nvPr>
        </p:nvSpPr>
        <p:spPr>
          <a:xfrm>
            <a:off x="8532440" y="4815904"/>
            <a:ext cx="287710" cy="216024"/>
          </a:xfrm>
        </p:spPr>
        <p:txBody>
          <a:bodyPr vert="horz" lIns="0" tIns="0" rIns="0" bIns="0" rtlCol="0" anchor="ctr">
            <a:normAutofit/>
          </a:bodyPr>
          <a:lstStyle/>
          <a:p>
            <a:pPr>
              <a:spcAft>
                <a:spcPts val="600"/>
              </a:spcAft>
            </a:pPr>
            <a:fld id="{F1143767-F74A-4D98-9A19-C8176FE10842}" type="slidenum">
              <a:rPr lang="fr-FR" smtClean="0"/>
              <a:pPr>
                <a:spcAft>
                  <a:spcPts val="600"/>
                </a:spcAft>
              </a:pPr>
              <a:t>8</a:t>
            </a:fld>
            <a:endParaRPr lang="fr-FR"/>
          </a:p>
        </p:txBody>
      </p:sp>
      <p:sp>
        <p:nvSpPr>
          <p:cNvPr id="4" name="Espace réservé du pied de page 3"/>
          <p:cNvSpPr>
            <a:spLocks noGrp="1"/>
          </p:cNvSpPr>
          <p:nvPr>
            <p:ph type="ftr" sz="quarter" idx="4294967295"/>
          </p:nvPr>
        </p:nvSpPr>
        <p:spPr>
          <a:xfrm>
            <a:off x="4572000" y="4815904"/>
            <a:ext cx="3960440" cy="216023"/>
          </a:xfrm>
        </p:spPr>
        <p:txBody>
          <a:bodyPr/>
          <a:lstStyle/>
          <a:p>
            <a:pPr>
              <a:spcAft>
                <a:spcPts val="600"/>
              </a:spcAft>
            </a:pPr>
            <a:r>
              <a:rPr lang="fr-FR"/>
              <a:t>Titre, Présentation, Auteur, Département, Date</a:t>
            </a:r>
          </a:p>
        </p:txBody>
      </p:sp>
      <p:sp>
        <p:nvSpPr>
          <p:cNvPr id="3" name="ZoneTexte 2">
            <a:extLst>
              <a:ext uri="{FF2B5EF4-FFF2-40B4-BE49-F238E27FC236}">
                <a16:creationId xmlns:a16="http://schemas.microsoft.com/office/drawing/2014/main" id="{E89311A9-B463-B5DB-7574-F3A509C9A75F}"/>
              </a:ext>
            </a:extLst>
          </p:cNvPr>
          <p:cNvSpPr txBox="1"/>
          <p:nvPr/>
        </p:nvSpPr>
        <p:spPr>
          <a:xfrm>
            <a:off x="683568" y="1349432"/>
            <a:ext cx="2592288" cy="3416320"/>
          </a:xfrm>
          <a:prstGeom prst="rect">
            <a:avLst/>
          </a:prstGeom>
          <a:noFill/>
        </p:spPr>
        <p:txBody>
          <a:bodyPr wrap="square" rtlCol="0">
            <a:spAutoFit/>
          </a:bodyPr>
          <a:lstStyle/>
          <a:p>
            <a:pPr algn="ctr"/>
            <a:r>
              <a:rPr lang="fr-FR" b="1" dirty="0"/>
              <a:t>Support informatique industriel année 2021</a:t>
            </a:r>
          </a:p>
          <a:p>
            <a:pPr algn="ctr"/>
            <a:endParaRPr lang="fr-FR" dirty="0"/>
          </a:p>
          <a:p>
            <a:pPr algn="ctr"/>
            <a:r>
              <a:rPr lang="fr-FR" dirty="0"/>
              <a:t>Manager commun à l’équipe développement</a:t>
            </a:r>
          </a:p>
          <a:p>
            <a:pPr algn="ctr"/>
            <a:endParaRPr lang="fr-FR" dirty="0"/>
          </a:p>
          <a:p>
            <a:pPr algn="ctr"/>
            <a:r>
              <a:rPr lang="fr-FR" dirty="0"/>
              <a:t>1 responsable applicatif</a:t>
            </a:r>
          </a:p>
          <a:p>
            <a:pPr algn="ctr"/>
            <a:endParaRPr lang="fr-FR" dirty="0"/>
          </a:p>
          <a:p>
            <a:pPr algn="ctr"/>
            <a:r>
              <a:rPr lang="fr-FR" dirty="0"/>
              <a:t>1 Administrateur systèmes et réseaux</a:t>
            </a:r>
          </a:p>
          <a:p>
            <a:pPr algn="ctr"/>
            <a:endParaRPr lang="fr-FR" dirty="0"/>
          </a:p>
        </p:txBody>
      </p:sp>
      <p:sp>
        <p:nvSpPr>
          <p:cNvPr id="6" name="Flèche : droite 5">
            <a:extLst>
              <a:ext uri="{FF2B5EF4-FFF2-40B4-BE49-F238E27FC236}">
                <a16:creationId xmlns:a16="http://schemas.microsoft.com/office/drawing/2014/main" id="{72DEC7AF-E4FF-1835-28B1-972A18586643}"/>
              </a:ext>
            </a:extLst>
          </p:cNvPr>
          <p:cNvSpPr/>
          <p:nvPr/>
        </p:nvSpPr>
        <p:spPr>
          <a:xfrm>
            <a:off x="3851920" y="2214091"/>
            <a:ext cx="1584176" cy="1224136"/>
          </a:xfrm>
          <a:prstGeom prst="rightArrow">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err="1">
              <a:solidFill>
                <a:schemeClr val="tx1"/>
              </a:solidFill>
            </a:endParaRPr>
          </a:p>
        </p:txBody>
      </p:sp>
      <p:sp>
        <p:nvSpPr>
          <p:cNvPr id="16" name="ZoneTexte 15">
            <a:extLst>
              <a:ext uri="{FF2B5EF4-FFF2-40B4-BE49-F238E27FC236}">
                <a16:creationId xmlns:a16="http://schemas.microsoft.com/office/drawing/2014/main" id="{97821351-1E2D-6ED0-1135-71DAE8FD4B4F}"/>
              </a:ext>
            </a:extLst>
          </p:cNvPr>
          <p:cNvSpPr txBox="1"/>
          <p:nvPr/>
        </p:nvSpPr>
        <p:spPr>
          <a:xfrm>
            <a:off x="5724128" y="1349432"/>
            <a:ext cx="2592288" cy="3631763"/>
          </a:xfrm>
          <a:prstGeom prst="rect">
            <a:avLst/>
          </a:prstGeom>
          <a:noFill/>
        </p:spPr>
        <p:txBody>
          <a:bodyPr wrap="square" rtlCol="0">
            <a:spAutoFit/>
          </a:bodyPr>
          <a:lstStyle/>
          <a:p>
            <a:pPr algn="ctr"/>
            <a:r>
              <a:rPr lang="fr-FR" b="1" dirty="0"/>
              <a:t>Support informatique industriel année 2023</a:t>
            </a:r>
          </a:p>
          <a:p>
            <a:pPr algn="ctr"/>
            <a:endParaRPr lang="fr-FR" dirty="0"/>
          </a:p>
          <a:p>
            <a:pPr algn="ctr"/>
            <a:r>
              <a:rPr lang="fr-FR" sz="1600" dirty="0"/>
              <a:t>1 manager du service </a:t>
            </a:r>
          </a:p>
          <a:p>
            <a:pPr algn="ctr"/>
            <a:endParaRPr lang="fr-FR" sz="1600" dirty="0"/>
          </a:p>
          <a:p>
            <a:pPr algn="ctr"/>
            <a:r>
              <a:rPr lang="fr-FR" sz="1600" dirty="0"/>
              <a:t>4 administrateurs systèmes et réseaux</a:t>
            </a:r>
          </a:p>
          <a:p>
            <a:pPr algn="ctr"/>
            <a:endParaRPr lang="fr-FR" sz="1600" dirty="0"/>
          </a:p>
          <a:p>
            <a:pPr algn="ctr"/>
            <a:r>
              <a:rPr lang="fr-FR" sz="1600" dirty="0"/>
              <a:t>3 responsables applicatifs </a:t>
            </a:r>
          </a:p>
          <a:p>
            <a:pPr algn="ctr"/>
            <a:endParaRPr lang="fr-FR" sz="1600" dirty="0"/>
          </a:p>
          <a:p>
            <a:pPr algn="ctr"/>
            <a:r>
              <a:rPr lang="fr-FR" sz="1600" dirty="0"/>
              <a:t>2 externe chargé des migrations de postes </a:t>
            </a:r>
          </a:p>
          <a:p>
            <a:pPr algn="ctr"/>
            <a:endParaRPr lang="fr-FR" sz="1600" dirty="0"/>
          </a:p>
          <a:p>
            <a:pPr algn="ctr"/>
            <a:r>
              <a:rPr lang="fr-FR" sz="1600" dirty="0"/>
              <a:t>1 alternant </a:t>
            </a:r>
          </a:p>
        </p:txBody>
      </p:sp>
    </p:spTree>
    <p:extLst>
      <p:ext uri="{BB962C8B-B14F-4D97-AF65-F5344CB8AC3E}">
        <p14:creationId xmlns:p14="http://schemas.microsoft.com/office/powerpoint/2010/main" val="1635881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C11298-DC34-73F1-4210-BEF24840B621}"/>
              </a:ext>
            </a:extLst>
          </p:cNvPr>
          <p:cNvSpPr>
            <a:spLocks noGrp="1"/>
          </p:cNvSpPr>
          <p:nvPr>
            <p:ph type="ctrTitle"/>
          </p:nvPr>
        </p:nvSpPr>
        <p:spPr>
          <a:xfrm>
            <a:off x="3844921" y="1310400"/>
            <a:ext cx="4932362" cy="1914525"/>
          </a:xfrm>
        </p:spPr>
        <p:txBody>
          <a:bodyPr/>
          <a:lstStyle/>
          <a:p>
            <a:r>
              <a:rPr lang="en-US" dirty="0" err="1"/>
              <a:t>Réalisations</a:t>
            </a:r>
            <a:br>
              <a:rPr lang="en-US" dirty="0"/>
            </a:br>
            <a:r>
              <a:rPr lang="fr-FR" dirty="0"/>
              <a:t>     en </a:t>
            </a:r>
            <a:br>
              <a:rPr lang="fr-FR" dirty="0"/>
            </a:br>
            <a:r>
              <a:rPr lang="fr-FR" dirty="0"/>
              <a:t>        Entreprise </a:t>
            </a:r>
            <a:r>
              <a:rPr lang="en-US" dirty="0"/>
              <a:t> </a:t>
            </a:r>
            <a:br>
              <a:rPr lang="en-US" dirty="0"/>
            </a:br>
            <a:r>
              <a:rPr lang="en-US" dirty="0"/>
              <a:t>   </a:t>
            </a:r>
          </a:p>
        </p:txBody>
      </p:sp>
      <p:sp>
        <p:nvSpPr>
          <p:cNvPr id="3" name="Espace réservé du numéro de diapositive 2">
            <a:extLst>
              <a:ext uri="{FF2B5EF4-FFF2-40B4-BE49-F238E27FC236}">
                <a16:creationId xmlns:a16="http://schemas.microsoft.com/office/drawing/2014/main" id="{C8AE3367-9C60-0C6E-E2D1-B8134BD4ED35}"/>
              </a:ext>
            </a:extLst>
          </p:cNvPr>
          <p:cNvSpPr>
            <a:spLocks noGrp="1"/>
          </p:cNvSpPr>
          <p:nvPr>
            <p:ph type="sldNum" sz="quarter" idx="12"/>
          </p:nvPr>
        </p:nvSpPr>
        <p:spPr>
          <a:xfrm>
            <a:off x="8532440" y="4815904"/>
            <a:ext cx="287710" cy="216024"/>
          </a:xfrm>
        </p:spPr>
        <p:txBody>
          <a:bodyPr anchor="ctr">
            <a:normAutofit/>
          </a:bodyPr>
          <a:lstStyle/>
          <a:p>
            <a:pPr>
              <a:spcAft>
                <a:spcPts val="600"/>
              </a:spcAft>
            </a:pPr>
            <a:fld id="{F1143767-F74A-4D98-9A19-C8176FE10842}" type="slidenum">
              <a:rPr lang="fr-FR" smtClean="0"/>
              <a:pPr>
                <a:spcAft>
                  <a:spcPts val="600"/>
                </a:spcAft>
              </a:pPr>
              <a:t>9</a:t>
            </a:fld>
            <a:endParaRPr lang="fr-FR"/>
          </a:p>
        </p:txBody>
      </p:sp>
      <p:sp>
        <p:nvSpPr>
          <p:cNvPr id="11" name="Text Placeholder 3">
            <a:extLst>
              <a:ext uri="{FF2B5EF4-FFF2-40B4-BE49-F238E27FC236}">
                <a16:creationId xmlns:a16="http://schemas.microsoft.com/office/drawing/2014/main" id="{639DCE64-CB66-2FC9-61B5-9ED076B3925D}"/>
              </a:ext>
            </a:extLst>
          </p:cNvPr>
          <p:cNvSpPr>
            <a:spLocks noGrp="1"/>
          </p:cNvSpPr>
          <p:nvPr>
            <p:ph type="body" sz="quarter" idx="13"/>
          </p:nvPr>
        </p:nvSpPr>
        <p:spPr>
          <a:xfrm>
            <a:off x="1214920" y="1295403"/>
            <a:ext cx="2376487" cy="2822575"/>
          </a:xfrm>
        </p:spPr>
        <p:txBody>
          <a:bodyPr/>
          <a:lstStyle/>
          <a:p>
            <a:r>
              <a:rPr lang="en-US" dirty="0"/>
              <a:t>03</a:t>
            </a:r>
          </a:p>
        </p:txBody>
      </p:sp>
    </p:spTree>
    <p:extLst>
      <p:ext uri="{BB962C8B-B14F-4D97-AF65-F5344CB8AC3E}">
        <p14:creationId xmlns:p14="http://schemas.microsoft.com/office/powerpoint/2010/main" val="646698325"/>
      </p:ext>
    </p:extLst>
  </p:cSld>
  <p:clrMapOvr>
    <a:masterClrMapping/>
  </p:clrMapOvr>
  <p:transition>
    <p:fade/>
  </p:transition>
</p:sld>
</file>

<file path=ppt/theme/theme1.xml><?xml version="1.0" encoding="utf-8"?>
<a:theme xmlns:a="http://schemas.openxmlformats.org/drawingml/2006/main" name="Modèle_PowerPoint_Hagergroup_16x9">
  <a:themeElements>
    <a:clrScheme name="Hager Group Colours">
      <a:dk1>
        <a:srgbClr val="4A4A4A"/>
      </a:dk1>
      <a:lt1>
        <a:sysClr val="window" lastClr="FFFFFF"/>
      </a:lt1>
      <a:dk2>
        <a:srgbClr val="737373"/>
      </a:dk2>
      <a:lt2>
        <a:srgbClr val="AFAFAF"/>
      </a:lt2>
      <a:accent1>
        <a:srgbClr val="4A4A4A"/>
      </a:accent1>
      <a:accent2>
        <a:srgbClr val="910049"/>
      </a:accent2>
      <a:accent3>
        <a:srgbClr val="E46529"/>
      </a:accent3>
      <a:accent4>
        <a:srgbClr val="00477E"/>
      </a:accent4>
      <a:accent5>
        <a:srgbClr val="F6BC25"/>
      </a:accent5>
      <a:accent6>
        <a:srgbClr val="737373"/>
      </a:accent6>
      <a:hlink>
        <a:srgbClr val="00477E"/>
      </a:hlink>
      <a:folHlink>
        <a:srgbClr val="00477E"/>
      </a:folHlink>
    </a:clrScheme>
    <a:fontScheme name="hag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spPr>
      <a:bodyPr rtlCol="0" anchor="ctr"/>
      <a:lstStyle>
        <a:defPP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hager">
      <a:dk1>
        <a:srgbClr val="4A4A4A"/>
      </a:dk1>
      <a:lt1>
        <a:sysClr val="window" lastClr="FFFFFF"/>
      </a:lt1>
      <a:dk2>
        <a:srgbClr val="737373"/>
      </a:dk2>
      <a:lt2>
        <a:srgbClr val="AFAFAF"/>
      </a:lt2>
      <a:accent1>
        <a:srgbClr val="910049"/>
      </a:accent1>
      <a:accent2>
        <a:srgbClr val="E46529"/>
      </a:accent2>
      <a:accent3>
        <a:srgbClr val="00477E"/>
      </a:accent3>
      <a:accent4>
        <a:srgbClr val="F6BC25"/>
      </a:accent4>
      <a:accent5>
        <a:srgbClr val="AFAFAF"/>
      </a:accent5>
      <a:accent6>
        <a:srgbClr val="737373"/>
      </a:accent6>
      <a:hlink>
        <a:srgbClr val="0000FF"/>
      </a:hlink>
      <a:folHlink>
        <a:srgbClr val="800080"/>
      </a:folHlink>
    </a:clrScheme>
    <a:fontScheme name="hag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hager">
      <a:dk1>
        <a:srgbClr val="4A4A4A"/>
      </a:dk1>
      <a:lt1>
        <a:sysClr val="window" lastClr="FFFFFF"/>
      </a:lt1>
      <a:dk2>
        <a:srgbClr val="737373"/>
      </a:dk2>
      <a:lt2>
        <a:srgbClr val="AFAFAF"/>
      </a:lt2>
      <a:accent1>
        <a:srgbClr val="910049"/>
      </a:accent1>
      <a:accent2>
        <a:srgbClr val="E46529"/>
      </a:accent2>
      <a:accent3>
        <a:srgbClr val="00477E"/>
      </a:accent3>
      <a:accent4>
        <a:srgbClr val="F6BC25"/>
      </a:accent4>
      <a:accent5>
        <a:srgbClr val="AFAFAF"/>
      </a:accent5>
      <a:accent6>
        <a:srgbClr val="737373"/>
      </a:accent6>
      <a:hlink>
        <a:srgbClr val="0000FF"/>
      </a:hlink>
      <a:folHlink>
        <a:srgbClr val="800080"/>
      </a:folHlink>
    </a:clrScheme>
    <a:fontScheme name="hag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hagergroup_PowerPoint_16x9</Template>
  <TotalTime>0</TotalTime>
  <Words>668</Words>
  <Application>Microsoft Office PowerPoint</Application>
  <PresentationFormat>Personnalisé</PresentationFormat>
  <Paragraphs>144</Paragraphs>
  <Slides>22</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Segoe UI</vt:lpstr>
      <vt:lpstr>Symbol</vt:lpstr>
      <vt:lpstr>Wingdings</vt:lpstr>
      <vt:lpstr>Modèle_PowerPoint_Hagergroup_16x9</vt:lpstr>
      <vt:lpstr>Présentation  Epreuve  E4</vt:lpstr>
      <vt:lpstr>Sommaire</vt:lpstr>
      <vt:lpstr>Présentation     Personnelle</vt:lpstr>
      <vt:lpstr>Parcours scolaire:</vt:lpstr>
      <vt:lpstr>Présentation     Entreprise</vt:lpstr>
      <vt:lpstr>Présentation PowerPoint</vt:lpstr>
      <vt:lpstr>Présentation PowerPoint</vt:lpstr>
      <vt:lpstr>Présentation PowerPoint</vt:lpstr>
      <vt:lpstr>Réalisations      en          Entreprise      </vt:lpstr>
      <vt:lpstr>Présentation PowerPoint</vt:lpstr>
      <vt:lpstr>Présentation PowerPoint</vt:lpstr>
      <vt:lpstr>Présentation PowerPoint</vt:lpstr>
      <vt:lpstr>Présentation PowerPoint</vt:lpstr>
      <vt:lpstr>Déploiment de poste</vt:lpstr>
      <vt:lpstr>Présentation PowerPoint</vt:lpstr>
      <vt:lpstr>ITBOX</vt:lpstr>
      <vt:lpstr>Réalisation       En          Formation</vt:lpstr>
      <vt:lpstr>Réalisation en formation</vt:lpstr>
      <vt:lpstr>Veille technologique: </vt:lpstr>
      <vt:lpstr>Stockage de donnés:  </vt:lpstr>
      <vt:lpstr>Bilan</vt:lpstr>
      <vt:lpstr>Présentation PowerPoint</vt:lpstr>
    </vt:vector>
  </TitlesOfParts>
  <Company>Happly [Sfeir-Est]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Untertitel der Präsentation</dc:subject>
  <dc:creator>Arnaud ADAM</dc:creator>
  <cp:lastModifiedBy>FELTER Jules</cp:lastModifiedBy>
  <cp:revision>172</cp:revision>
  <dcterms:created xsi:type="dcterms:W3CDTF">2016-01-11T12:54:50Z</dcterms:created>
  <dcterms:modified xsi:type="dcterms:W3CDTF">2023-06-04T20:32:39Z</dcterms:modified>
</cp:coreProperties>
</file>